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97" r:id="rId4"/>
    <p:sldId id="300" r:id="rId5"/>
    <p:sldId id="301" r:id="rId6"/>
    <p:sldId id="303" r:id="rId7"/>
    <p:sldId id="305" r:id="rId8"/>
    <p:sldId id="298" r:id="rId9"/>
    <p:sldId id="275" r:id="rId10"/>
    <p:sldId id="299" r:id="rId11"/>
    <p:sldId id="307" r:id="rId12"/>
    <p:sldId id="308" r:id="rId13"/>
    <p:sldId id="310" r:id="rId14"/>
    <p:sldId id="306" r:id="rId15"/>
    <p:sldId id="304" r:id="rId16"/>
    <p:sldId id="259" r:id="rId17"/>
    <p:sldId id="268" r:id="rId18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20"/>
    </p:embeddedFont>
    <p:embeddedFont>
      <p:font typeface="Cascadia Mono SemiBold" panose="020B0609020000020004" pitchFamily="49" charset="0"/>
      <p:bold r:id="rId21"/>
      <p:boldItalic r:id="rId22"/>
    </p:embeddedFont>
    <p:embeddedFont>
      <p:font typeface="Maven Pro" panose="020B0604020202020204" charset="0"/>
      <p:regular r:id="rId23"/>
      <p:bold r:id="rId24"/>
    </p:embeddedFont>
    <p:embeddedFont>
      <p:font typeface="Maven Pro SemiBo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06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985371-6A7F-47E7-86C4-D59F64B4656E}">
  <a:tblStyle styleId="{01985371-6A7F-47E7-86C4-D59F64B465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40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53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6" name="Google Shape;376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438003"/>
            <a:ext cx="3908700" cy="25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2069712"/>
            <a:ext cx="3908700" cy="19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oscarstep/dataset-lsc-model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iapatcolombia.org/producto/abecedario-lengua-de-sena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561361" y="2747283"/>
            <a:ext cx="410173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latin typeface="Bahnschrift Light" panose="020B0502040204020203" pitchFamily="34" charset="0"/>
              </a:rPr>
              <a:t> Andrés Felipe Mejía Perdomo - 2200192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latin typeface="Bahnschrift Light" panose="020B0502040204020203" pitchFamily="34" charset="0"/>
              </a:rPr>
              <a:t>Juan Camilo Garavito Lozada -2205560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latin typeface="Bahnschrift Light" panose="020B0502040204020203" pitchFamily="34" charset="0"/>
              </a:rPr>
              <a:t>Jerson </a:t>
            </a:r>
            <a:r>
              <a:rPr lang="es-ES" sz="1400" dirty="0" err="1">
                <a:latin typeface="Bahnschrift Light" panose="020B0502040204020203" pitchFamily="34" charset="0"/>
              </a:rPr>
              <a:t>Julian</a:t>
            </a:r>
            <a:r>
              <a:rPr lang="es-ES" sz="1400" dirty="0">
                <a:latin typeface="Bahnschrift Light" panose="020B0502040204020203" pitchFamily="34" charset="0"/>
              </a:rPr>
              <a:t> </a:t>
            </a:r>
            <a:r>
              <a:rPr lang="es-ES" sz="1400" dirty="0" err="1">
                <a:latin typeface="Bahnschrift Light" panose="020B0502040204020203" pitchFamily="34" charset="0"/>
              </a:rPr>
              <a:t>Cañon</a:t>
            </a:r>
            <a:r>
              <a:rPr lang="es-ES" sz="1400" dirty="0">
                <a:latin typeface="Bahnschrift Light" panose="020B0502040204020203" pitchFamily="34" charset="0"/>
              </a:rPr>
              <a:t> Castillo - 2205633</a:t>
            </a:r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601880" y="994773"/>
            <a:ext cx="6020700" cy="1293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DETECCIÓN DE LETRAS DEL ABECEDARIO DE </a:t>
            </a:r>
            <a:r>
              <a:rPr lang="en" sz="3200" b="1" dirty="0">
                <a:solidFill>
                  <a:schemeClr val="accent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LSC</a:t>
            </a:r>
            <a:endParaRPr lang="en-US" sz="3200" b="1" dirty="0">
              <a:solidFill>
                <a:schemeClr val="accent2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3DCA62-13AB-552A-1ED6-58DA41C04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8" y="220648"/>
            <a:ext cx="1255201" cy="61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34;p33">
            <a:extLst>
              <a:ext uri="{FF2B5EF4-FFF2-40B4-BE49-F238E27FC236}">
                <a16:creationId xmlns:a16="http://schemas.microsoft.com/office/drawing/2014/main" id="{92381981-BACA-9BB1-670F-35C17CEF035B}"/>
              </a:ext>
            </a:extLst>
          </p:cNvPr>
          <p:cNvSpPr/>
          <p:nvPr/>
        </p:nvSpPr>
        <p:spPr>
          <a:xfrm>
            <a:off x="564715" y="2084271"/>
            <a:ext cx="1076039" cy="1657079"/>
          </a:xfrm>
          <a:custGeom>
            <a:avLst/>
            <a:gdLst/>
            <a:ahLst/>
            <a:cxnLst/>
            <a:rect l="l" t="t" r="r" b="b"/>
            <a:pathLst>
              <a:path w="9217" h="14194" extrusionOk="0">
                <a:moveTo>
                  <a:pt x="4895" y="288"/>
                </a:moveTo>
                <a:cubicBezTo>
                  <a:pt x="4938" y="288"/>
                  <a:pt x="4982" y="292"/>
                  <a:pt x="5029" y="299"/>
                </a:cubicBezTo>
                <a:cubicBezTo>
                  <a:pt x="5387" y="370"/>
                  <a:pt x="5709" y="531"/>
                  <a:pt x="5906" y="853"/>
                </a:cubicBezTo>
                <a:cubicBezTo>
                  <a:pt x="6049" y="1104"/>
                  <a:pt x="6138" y="1408"/>
                  <a:pt x="6192" y="1695"/>
                </a:cubicBezTo>
                <a:cubicBezTo>
                  <a:pt x="6228" y="1891"/>
                  <a:pt x="6263" y="2106"/>
                  <a:pt x="6281" y="2321"/>
                </a:cubicBezTo>
                <a:cubicBezTo>
                  <a:pt x="6281" y="2482"/>
                  <a:pt x="6263" y="2589"/>
                  <a:pt x="6335" y="2715"/>
                </a:cubicBezTo>
                <a:cubicBezTo>
                  <a:pt x="6138" y="2804"/>
                  <a:pt x="5941" y="2858"/>
                  <a:pt x="5744" y="2911"/>
                </a:cubicBezTo>
                <a:cubicBezTo>
                  <a:pt x="5422" y="2965"/>
                  <a:pt x="5100" y="2947"/>
                  <a:pt x="4796" y="3001"/>
                </a:cubicBezTo>
                <a:lnTo>
                  <a:pt x="4778" y="3001"/>
                </a:lnTo>
                <a:cubicBezTo>
                  <a:pt x="4778" y="2911"/>
                  <a:pt x="4778" y="2822"/>
                  <a:pt x="4760" y="2732"/>
                </a:cubicBezTo>
                <a:cubicBezTo>
                  <a:pt x="4742" y="2571"/>
                  <a:pt x="4707" y="2392"/>
                  <a:pt x="4689" y="2231"/>
                </a:cubicBezTo>
                <a:cubicBezTo>
                  <a:pt x="4635" y="1963"/>
                  <a:pt x="4563" y="1695"/>
                  <a:pt x="4456" y="1426"/>
                </a:cubicBezTo>
                <a:cubicBezTo>
                  <a:pt x="4384" y="1211"/>
                  <a:pt x="4259" y="1015"/>
                  <a:pt x="4098" y="889"/>
                </a:cubicBezTo>
                <a:cubicBezTo>
                  <a:pt x="4259" y="567"/>
                  <a:pt x="4507" y="288"/>
                  <a:pt x="4895" y="288"/>
                </a:cubicBezTo>
                <a:close/>
                <a:moveTo>
                  <a:pt x="6877" y="221"/>
                </a:moveTo>
                <a:cubicBezTo>
                  <a:pt x="6923" y="221"/>
                  <a:pt x="6969" y="223"/>
                  <a:pt x="7015" y="227"/>
                </a:cubicBezTo>
                <a:cubicBezTo>
                  <a:pt x="7480" y="281"/>
                  <a:pt x="7838" y="549"/>
                  <a:pt x="7981" y="979"/>
                </a:cubicBezTo>
                <a:cubicBezTo>
                  <a:pt x="8142" y="1444"/>
                  <a:pt x="8107" y="1963"/>
                  <a:pt x="8107" y="2446"/>
                </a:cubicBezTo>
                <a:cubicBezTo>
                  <a:pt x="8107" y="2715"/>
                  <a:pt x="8125" y="2965"/>
                  <a:pt x="8142" y="3234"/>
                </a:cubicBezTo>
                <a:cubicBezTo>
                  <a:pt x="8142" y="3377"/>
                  <a:pt x="8142" y="3502"/>
                  <a:pt x="8142" y="3645"/>
                </a:cubicBezTo>
                <a:cubicBezTo>
                  <a:pt x="8107" y="3591"/>
                  <a:pt x="8071" y="3520"/>
                  <a:pt x="8035" y="3448"/>
                </a:cubicBezTo>
                <a:cubicBezTo>
                  <a:pt x="7879" y="3136"/>
                  <a:pt x="7519" y="2471"/>
                  <a:pt x="7098" y="2471"/>
                </a:cubicBezTo>
                <a:cubicBezTo>
                  <a:pt x="7036" y="2471"/>
                  <a:pt x="6972" y="2486"/>
                  <a:pt x="6908" y="2518"/>
                </a:cubicBezTo>
                <a:cubicBezTo>
                  <a:pt x="6908" y="2518"/>
                  <a:pt x="6900" y="2510"/>
                  <a:pt x="6889" y="2510"/>
                </a:cubicBezTo>
                <a:cubicBezTo>
                  <a:pt x="6884" y="2510"/>
                  <a:pt x="6878" y="2512"/>
                  <a:pt x="6872" y="2518"/>
                </a:cubicBezTo>
                <a:cubicBezTo>
                  <a:pt x="6764" y="2554"/>
                  <a:pt x="6639" y="2589"/>
                  <a:pt x="6532" y="2643"/>
                </a:cubicBezTo>
                <a:cubicBezTo>
                  <a:pt x="6514" y="2500"/>
                  <a:pt x="6550" y="2357"/>
                  <a:pt x="6532" y="2214"/>
                </a:cubicBezTo>
                <a:cubicBezTo>
                  <a:pt x="6514" y="2088"/>
                  <a:pt x="6496" y="1963"/>
                  <a:pt x="6478" y="1856"/>
                </a:cubicBezTo>
                <a:cubicBezTo>
                  <a:pt x="6442" y="1623"/>
                  <a:pt x="6389" y="1408"/>
                  <a:pt x="6317" y="1211"/>
                </a:cubicBezTo>
                <a:cubicBezTo>
                  <a:pt x="6263" y="1015"/>
                  <a:pt x="6174" y="818"/>
                  <a:pt x="6067" y="657"/>
                </a:cubicBezTo>
                <a:cubicBezTo>
                  <a:pt x="6174" y="531"/>
                  <a:pt x="6246" y="406"/>
                  <a:pt x="6389" y="335"/>
                </a:cubicBezTo>
                <a:cubicBezTo>
                  <a:pt x="6543" y="250"/>
                  <a:pt x="6709" y="221"/>
                  <a:pt x="6877" y="221"/>
                </a:cubicBezTo>
                <a:close/>
                <a:moveTo>
                  <a:pt x="5512" y="3126"/>
                </a:moveTo>
                <a:cubicBezTo>
                  <a:pt x="5512" y="3144"/>
                  <a:pt x="5512" y="3144"/>
                  <a:pt x="5530" y="3144"/>
                </a:cubicBezTo>
                <a:cubicBezTo>
                  <a:pt x="5637" y="3269"/>
                  <a:pt x="5601" y="3484"/>
                  <a:pt x="5530" y="3609"/>
                </a:cubicBezTo>
                <a:cubicBezTo>
                  <a:pt x="5440" y="3806"/>
                  <a:pt x="5261" y="3896"/>
                  <a:pt x="5064" y="3949"/>
                </a:cubicBezTo>
                <a:cubicBezTo>
                  <a:pt x="4966" y="3970"/>
                  <a:pt x="4867" y="3982"/>
                  <a:pt x="4770" y="3982"/>
                </a:cubicBezTo>
                <a:cubicBezTo>
                  <a:pt x="4534" y="3982"/>
                  <a:pt x="4312" y="3912"/>
                  <a:pt x="4134" y="3735"/>
                </a:cubicBezTo>
                <a:cubicBezTo>
                  <a:pt x="4098" y="3395"/>
                  <a:pt x="4384" y="3251"/>
                  <a:pt x="4724" y="3198"/>
                </a:cubicBezTo>
                <a:lnTo>
                  <a:pt x="4778" y="3198"/>
                </a:lnTo>
                <a:cubicBezTo>
                  <a:pt x="5011" y="3162"/>
                  <a:pt x="5261" y="3162"/>
                  <a:pt x="5422" y="3144"/>
                </a:cubicBezTo>
                <a:cubicBezTo>
                  <a:pt x="5458" y="3144"/>
                  <a:pt x="5494" y="3144"/>
                  <a:pt x="5512" y="3126"/>
                </a:cubicBezTo>
                <a:close/>
                <a:moveTo>
                  <a:pt x="5172" y="4987"/>
                </a:moveTo>
                <a:cubicBezTo>
                  <a:pt x="5226" y="5005"/>
                  <a:pt x="5279" y="5023"/>
                  <a:pt x="5351" y="5041"/>
                </a:cubicBezTo>
                <a:cubicBezTo>
                  <a:pt x="5476" y="5059"/>
                  <a:pt x="5619" y="5077"/>
                  <a:pt x="5762" y="5077"/>
                </a:cubicBezTo>
                <a:cubicBezTo>
                  <a:pt x="5655" y="5148"/>
                  <a:pt x="5566" y="5238"/>
                  <a:pt x="5476" y="5309"/>
                </a:cubicBezTo>
                <a:cubicBezTo>
                  <a:pt x="5404" y="5256"/>
                  <a:pt x="5315" y="5202"/>
                  <a:pt x="5261" y="5130"/>
                </a:cubicBezTo>
                <a:cubicBezTo>
                  <a:pt x="5226" y="5077"/>
                  <a:pt x="5190" y="5041"/>
                  <a:pt x="5172" y="4987"/>
                </a:cubicBezTo>
                <a:close/>
                <a:moveTo>
                  <a:pt x="3642" y="970"/>
                </a:moveTo>
                <a:cubicBezTo>
                  <a:pt x="4043" y="970"/>
                  <a:pt x="4221" y="1373"/>
                  <a:pt x="4331" y="1748"/>
                </a:cubicBezTo>
                <a:cubicBezTo>
                  <a:pt x="4384" y="1963"/>
                  <a:pt x="4438" y="2178"/>
                  <a:pt x="4474" y="2392"/>
                </a:cubicBezTo>
                <a:cubicBezTo>
                  <a:pt x="4492" y="2518"/>
                  <a:pt x="4510" y="2625"/>
                  <a:pt x="4528" y="2732"/>
                </a:cubicBezTo>
                <a:cubicBezTo>
                  <a:pt x="4563" y="2858"/>
                  <a:pt x="4581" y="2929"/>
                  <a:pt x="4617" y="3019"/>
                </a:cubicBezTo>
                <a:cubicBezTo>
                  <a:pt x="4134" y="3126"/>
                  <a:pt x="3758" y="3430"/>
                  <a:pt x="3973" y="4003"/>
                </a:cubicBezTo>
                <a:cubicBezTo>
                  <a:pt x="4098" y="4397"/>
                  <a:pt x="4420" y="4665"/>
                  <a:pt x="4778" y="4844"/>
                </a:cubicBezTo>
                <a:cubicBezTo>
                  <a:pt x="4671" y="4987"/>
                  <a:pt x="4689" y="5238"/>
                  <a:pt x="4599" y="5399"/>
                </a:cubicBezTo>
                <a:cubicBezTo>
                  <a:pt x="4517" y="5564"/>
                  <a:pt x="4388" y="5659"/>
                  <a:pt x="4243" y="5659"/>
                </a:cubicBezTo>
                <a:cubicBezTo>
                  <a:pt x="4168" y="5659"/>
                  <a:pt x="4088" y="5633"/>
                  <a:pt x="4009" y="5578"/>
                </a:cubicBezTo>
                <a:cubicBezTo>
                  <a:pt x="4027" y="5542"/>
                  <a:pt x="4044" y="5506"/>
                  <a:pt x="4044" y="5470"/>
                </a:cubicBezTo>
                <a:cubicBezTo>
                  <a:pt x="4134" y="5274"/>
                  <a:pt x="4152" y="5041"/>
                  <a:pt x="4152" y="4826"/>
                </a:cubicBezTo>
                <a:cubicBezTo>
                  <a:pt x="4116" y="4361"/>
                  <a:pt x="3883" y="3914"/>
                  <a:pt x="3633" y="3556"/>
                </a:cubicBezTo>
                <a:cubicBezTo>
                  <a:pt x="3418" y="3251"/>
                  <a:pt x="3150" y="2876"/>
                  <a:pt x="2774" y="2786"/>
                </a:cubicBezTo>
                <a:cubicBezTo>
                  <a:pt x="2722" y="2775"/>
                  <a:pt x="2671" y="2770"/>
                  <a:pt x="2621" y="2770"/>
                </a:cubicBezTo>
                <a:cubicBezTo>
                  <a:pt x="2427" y="2770"/>
                  <a:pt x="2243" y="2844"/>
                  <a:pt x="2058" y="2929"/>
                </a:cubicBezTo>
                <a:cubicBezTo>
                  <a:pt x="2273" y="2625"/>
                  <a:pt x="2344" y="2231"/>
                  <a:pt x="2505" y="1909"/>
                </a:cubicBezTo>
                <a:cubicBezTo>
                  <a:pt x="2702" y="1516"/>
                  <a:pt x="3007" y="1104"/>
                  <a:pt x="3454" y="997"/>
                </a:cubicBezTo>
                <a:cubicBezTo>
                  <a:pt x="3522" y="979"/>
                  <a:pt x="3584" y="970"/>
                  <a:pt x="3642" y="970"/>
                </a:cubicBezTo>
                <a:close/>
                <a:moveTo>
                  <a:pt x="6969" y="0"/>
                </a:moveTo>
                <a:cubicBezTo>
                  <a:pt x="6906" y="0"/>
                  <a:pt x="6844" y="4"/>
                  <a:pt x="6782" y="12"/>
                </a:cubicBezTo>
                <a:cubicBezTo>
                  <a:pt x="6496" y="30"/>
                  <a:pt x="6067" y="209"/>
                  <a:pt x="5941" y="496"/>
                </a:cubicBezTo>
                <a:cubicBezTo>
                  <a:pt x="5888" y="442"/>
                  <a:pt x="5834" y="406"/>
                  <a:pt x="5780" y="352"/>
                </a:cubicBezTo>
                <a:cubicBezTo>
                  <a:pt x="5549" y="187"/>
                  <a:pt x="5276" y="105"/>
                  <a:pt x="5011" y="105"/>
                </a:cubicBezTo>
                <a:cubicBezTo>
                  <a:pt x="4559" y="105"/>
                  <a:pt x="4131" y="344"/>
                  <a:pt x="3973" y="818"/>
                </a:cubicBezTo>
                <a:cubicBezTo>
                  <a:pt x="3865" y="764"/>
                  <a:pt x="3740" y="746"/>
                  <a:pt x="3579" y="746"/>
                </a:cubicBezTo>
                <a:cubicBezTo>
                  <a:pt x="3114" y="782"/>
                  <a:pt x="2756" y="1122"/>
                  <a:pt x="2505" y="1480"/>
                </a:cubicBezTo>
                <a:cubicBezTo>
                  <a:pt x="2219" y="1891"/>
                  <a:pt x="1951" y="2500"/>
                  <a:pt x="1915" y="3001"/>
                </a:cubicBezTo>
                <a:cubicBezTo>
                  <a:pt x="1915" y="3001"/>
                  <a:pt x="1915" y="3001"/>
                  <a:pt x="1933" y="3019"/>
                </a:cubicBezTo>
                <a:cubicBezTo>
                  <a:pt x="1825" y="3072"/>
                  <a:pt x="1736" y="3126"/>
                  <a:pt x="1646" y="3180"/>
                </a:cubicBezTo>
                <a:cubicBezTo>
                  <a:pt x="1235" y="3430"/>
                  <a:pt x="841" y="3699"/>
                  <a:pt x="465" y="4003"/>
                </a:cubicBezTo>
                <a:cubicBezTo>
                  <a:pt x="465" y="4003"/>
                  <a:pt x="465" y="4003"/>
                  <a:pt x="447" y="4021"/>
                </a:cubicBezTo>
                <a:cubicBezTo>
                  <a:pt x="430" y="4039"/>
                  <a:pt x="412" y="4057"/>
                  <a:pt x="394" y="4057"/>
                </a:cubicBezTo>
                <a:cubicBezTo>
                  <a:pt x="394" y="4075"/>
                  <a:pt x="376" y="4092"/>
                  <a:pt x="376" y="4110"/>
                </a:cubicBezTo>
                <a:cubicBezTo>
                  <a:pt x="179" y="4361"/>
                  <a:pt x="107" y="4719"/>
                  <a:pt x="72" y="5059"/>
                </a:cubicBezTo>
                <a:cubicBezTo>
                  <a:pt x="18" y="5488"/>
                  <a:pt x="0" y="5936"/>
                  <a:pt x="36" y="6365"/>
                </a:cubicBezTo>
                <a:cubicBezTo>
                  <a:pt x="72" y="6866"/>
                  <a:pt x="179" y="7332"/>
                  <a:pt x="251" y="7797"/>
                </a:cubicBezTo>
                <a:cubicBezTo>
                  <a:pt x="304" y="8190"/>
                  <a:pt x="376" y="8584"/>
                  <a:pt x="447" y="8960"/>
                </a:cubicBezTo>
                <a:cubicBezTo>
                  <a:pt x="609" y="9694"/>
                  <a:pt x="841" y="10445"/>
                  <a:pt x="1342" y="11018"/>
                </a:cubicBezTo>
                <a:cubicBezTo>
                  <a:pt x="1432" y="11125"/>
                  <a:pt x="1557" y="11233"/>
                  <a:pt x="1700" y="11322"/>
                </a:cubicBezTo>
                <a:cubicBezTo>
                  <a:pt x="1646" y="11662"/>
                  <a:pt x="1646" y="12002"/>
                  <a:pt x="1664" y="12342"/>
                </a:cubicBezTo>
                <a:cubicBezTo>
                  <a:pt x="1664" y="12611"/>
                  <a:pt x="1682" y="12879"/>
                  <a:pt x="1682" y="13147"/>
                </a:cubicBezTo>
                <a:cubicBezTo>
                  <a:pt x="1682" y="13487"/>
                  <a:pt x="1629" y="13827"/>
                  <a:pt x="1772" y="14150"/>
                </a:cubicBezTo>
                <a:cubicBezTo>
                  <a:pt x="1780" y="14174"/>
                  <a:pt x="1799" y="14183"/>
                  <a:pt x="1819" y="14183"/>
                </a:cubicBezTo>
                <a:cubicBezTo>
                  <a:pt x="1843" y="14183"/>
                  <a:pt x="1869" y="14169"/>
                  <a:pt x="1879" y="14150"/>
                </a:cubicBezTo>
                <a:cubicBezTo>
                  <a:pt x="2040" y="13577"/>
                  <a:pt x="1986" y="12915"/>
                  <a:pt x="1969" y="12342"/>
                </a:cubicBezTo>
                <a:cubicBezTo>
                  <a:pt x="1969" y="12056"/>
                  <a:pt x="1951" y="11770"/>
                  <a:pt x="1933" y="11483"/>
                </a:cubicBezTo>
                <a:lnTo>
                  <a:pt x="1933" y="11483"/>
                </a:lnTo>
                <a:cubicBezTo>
                  <a:pt x="2179" y="11606"/>
                  <a:pt x="2445" y="11687"/>
                  <a:pt x="2702" y="11687"/>
                </a:cubicBezTo>
                <a:cubicBezTo>
                  <a:pt x="2857" y="11687"/>
                  <a:pt x="3008" y="11658"/>
                  <a:pt x="3150" y="11591"/>
                </a:cubicBezTo>
                <a:cubicBezTo>
                  <a:pt x="3185" y="11573"/>
                  <a:pt x="3185" y="11501"/>
                  <a:pt x="3150" y="11483"/>
                </a:cubicBezTo>
                <a:cubicBezTo>
                  <a:pt x="2881" y="11340"/>
                  <a:pt x="2559" y="11394"/>
                  <a:pt x="2273" y="11304"/>
                </a:cubicBezTo>
                <a:cubicBezTo>
                  <a:pt x="1933" y="11197"/>
                  <a:pt x="1682" y="10982"/>
                  <a:pt x="1468" y="10714"/>
                </a:cubicBezTo>
                <a:cubicBezTo>
                  <a:pt x="1002" y="10141"/>
                  <a:pt x="805" y="9425"/>
                  <a:pt x="662" y="8709"/>
                </a:cubicBezTo>
                <a:cubicBezTo>
                  <a:pt x="519" y="7958"/>
                  <a:pt x="376" y="7188"/>
                  <a:pt x="304" y="6419"/>
                </a:cubicBezTo>
                <a:cubicBezTo>
                  <a:pt x="286" y="6025"/>
                  <a:pt x="286" y="5631"/>
                  <a:pt x="322" y="5238"/>
                </a:cubicBezTo>
                <a:cubicBezTo>
                  <a:pt x="340" y="4844"/>
                  <a:pt x="447" y="4486"/>
                  <a:pt x="573" y="4128"/>
                </a:cubicBezTo>
                <a:cubicBezTo>
                  <a:pt x="1199" y="3752"/>
                  <a:pt x="1754" y="3198"/>
                  <a:pt x="2488" y="3037"/>
                </a:cubicBezTo>
                <a:cubicBezTo>
                  <a:pt x="2530" y="3027"/>
                  <a:pt x="2573" y="3022"/>
                  <a:pt x="2614" y="3022"/>
                </a:cubicBezTo>
                <a:cubicBezTo>
                  <a:pt x="3252" y="3022"/>
                  <a:pt x="3748" y="4124"/>
                  <a:pt x="3865" y="4611"/>
                </a:cubicBezTo>
                <a:cubicBezTo>
                  <a:pt x="3955" y="4969"/>
                  <a:pt x="3919" y="5363"/>
                  <a:pt x="3758" y="5703"/>
                </a:cubicBezTo>
                <a:cubicBezTo>
                  <a:pt x="3659" y="5929"/>
                  <a:pt x="3468" y="6050"/>
                  <a:pt x="3283" y="6050"/>
                </a:cubicBezTo>
                <a:cubicBezTo>
                  <a:pt x="3102" y="6050"/>
                  <a:pt x="2925" y="5933"/>
                  <a:pt x="2845" y="5685"/>
                </a:cubicBezTo>
                <a:cubicBezTo>
                  <a:pt x="2756" y="5399"/>
                  <a:pt x="2649" y="5202"/>
                  <a:pt x="2470" y="4969"/>
                </a:cubicBezTo>
                <a:cubicBezTo>
                  <a:pt x="2255" y="4683"/>
                  <a:pt x="2112" y="4343"/>
                  <a:pt x="1897" y="4075"/>
                </a:cubicBezTo>
                <a:cubicBezTo>
                  <a:pt x="1879" y="4056"/>
                  <a:pt x="1858" y="4049"/>
                  <a:pt x="1838" y="4049"/>
                </a:cubicBezTo>
                <a:cubicBezTo>
                  <a:pt x="1779" y="4049"/>
                  <a:pt x="1723" y="4115"/>
                  <a:pt x="1736" y="4182"/>
                </a:cubicBezTo>
                <a:cubicBezTo>
                  <a:pt x="1772" y="4433"/>
                  <a:pt x="1951" y="4665"/>
                  <a:pt x="2112" y="4898"/>
                </a:cubicBezTo>
                <a:cubicBezTo>
                  <a:pt x="2050" y="4875"/>
                  <a:pt x="1986" y="4868"/>
                  <a:pt x="1919" y="4868"/>
                </a:cubicBezTo>
                <a:cubicBezTo>
                  <a:pt x="1831" y="4868"/>
                  <a:pt x="1739" y="4880"/>
                  <a:pt x="1646" y="4880"/>
                </a:cubicBezTo>
                <a:cubicBezTo>
                  <a:pt x="1342" y="4880"/>
                  <a:pt x="1092" y="4790"/>
                  <a:pt x="823" y="4665"/>
                </a:cubicBezTo>
                <a:cubicBezTo>
                  <a:pt x="818" y="4663"/>
                  <a:pt x="813" y="4662"/>
                  <a:pt x="808" y="4662"/>
                </a:cubicBezTo>
                <a:cubicBezTo>
                  <a:pt x="779" y="4662"/>
                  <a:pt x="757" y="4703"/>
                  <a:pt x="788" y="4719"/>
                </a:cubicBezTo>
                <a:cubicBezTo>
                  <a:pt x="1122" y="4942"/>
                  <a:pt x="1478" y="5024"/>
                  <a:pt x="1856" y="5024"/>
                </a:cubicBezTo>
                <a:cubicBezTo>
                  <a:pt x="1963" y="5024"/>
                  <a:pt x="2072" y="5017"/>
                  <a:pt x="2183" y="5005"/>
                </a:cubicBezTo>
                <a:cubicBezTo>
                  <a:pt x="2183" y="5005"/>
                  <a:pt x="2201" y="4987"/>
                  <a:pt x="2201" y="4987"/>
                </a:cubicBezTo>
                <a:cubicBezTo>
                  <a:pt x="2309" y="5113"/>
                  <a:pt x="2398" y="5256"/>
                  <a:pt x="2488" y="5381"/>
                </a:cubicBezTo>
                <a:cubicBezTo>
                  <a:pt x="2505" y="5417"/>
                  <a:pt x="2523" y="5453"/>
                  <a:pt x="2541" y="5506"/>
                </a:cubicBezTo>
                <a:cubicBezTo>
                  <a:pt x="2040" y="5506"/>
                  <a:pt x="1485" y="5614"/>
                  <a:pt x="1074" y="5864"/>
                </a:cubicBezTo>
                <a:cubicBezTo>
                  <a:pt x="1056" y="5864"/>
                  <a:pt x="1074" y="5900"/>
                  <a:pt x="1092" y="5900"/>
                </a:cubicBezTo>
                <a:cubicBezTo>
                  <a:pt x="1360" y="5828"/>
                  <a:pt x="1611" y="5739"/>
                  <a:pt x="1879" y="5685"/>
                </a:cubicBezTo>
                <a:cubicBezTo>
                  <a:pt x="2094" y="5649"/>
                  <a:pt x="2344" y="5631"/>
                  <a:pt x="2577" y="5578"/>
                </a:cubicBezTo>
                <a:cubicBezTo>
                  <a:pt x="2666" y="5846"/>
                  <a:pt x="2702" y="6115"/>
                  <a:pt x="3007" y="6222"/>
                </a:cubicBezTo>
                <a:cubicBezTo>
                  <a:pt x="3091" y="6249"/>
                  <a:pt x="3181" y="6262"/>
                  <a:pt x="3269" y="6262"/>
                </a:cubicBezTo>
                <a:cubicBezTo>
                  <a:pt x="3480" y="6262"/>
                  <a:pt x="3686" y="6184"/>
                  <a:pt x="3812" y="6007"/>
                </a:cubicBezTo>
                <a:cubicBezTo>
                  <a:pt x="3865" y="5936"/>
                  <a:pt x="3901" y="5864"/>
                  <a:pt x="3937" y="5793"/>
                </a:cubicBezTo>
                <a:cubicBezTo>
                  <a:pt x="4013" y="5851"/>
                  <a:pt x="4112" y="5882"/>
                  <a:pt x="4214" y="5882"/>
                </a:cubicBezTo>
                <a:cubicBezTo>
                  <a:pt x="4330" y="5882"/>
                  <a:pt x="4450" y="5842"/>
                  <a:pt x="4545" y="5757"/>
                </a:cubicBezTo>
                <a:cubicBezTo>
                  <a:pt x="4653" y="5667"/>
                  <a:pt x="4724" y="5488"/>
                  <a:pt x="4778" y="5363"/>
                </a:cubicBezTo>
                <a:cubicBezTo>
                  <a:pt x="4832" y="5238"/>
                  <a:pt x="4921" y="5059"/>
                  <a:pt x="4921" y="4898"/>
                </a:cubicBezTo>
                <a:cubicBezTo>
                  <a:pt x="4921" y="4916"/>
                  <a:pt x="4939" y="4916"/>
                  <a:pt x="4957" y="4916"/>
                </a:cubicBezTo>
                <a:cubicBezTo>
                  <a:pt x="4957" y="5148"/>
                  <a:pt x="5136" y="5327"/>
                  <a:pt x="5315" y="5453"/>
                </a:cubicBezTo>
                <a:cubicBezTo>
                  <a:pt x="5047" y="5757"/>
                  <a:pt x="4814" y="6097"/>
                  <a:pt x="4635" y="6455"/>
                </a:cubicBezTo>
                <a:cubicBezTo>
                  <a:pt x="4313" y="7117"/>
                  <a:pt x="4009" y="7922"/>
                  <a:pt x="4080" y="8656"/>
                </a:cubicBezTo>
                <a:cubicBezTo>
                  <a:pt x="4090" y="8696"/>
                  <a:pt x="4117" y="8719"/>
                  <a:pt x="4145" y="8719"/>
                </a:cubicBezTo>
                <a:cubicBezTo>
                  <a:pt x="4167" y="8719"/>
                  <a:pt x="4190" y="8705"/>
                  <a:pt x="4205" y="8674"/>
                </a:cubicBezTo>
                <a:cubicBezTo>
                  <a:pt x="4438" y="7994"/>
                  <a:pt x="4510" y="7278"/>
                  <a:pt x="4814" y="6616"/>
                </a:cubicBezTo>
                <a:cubicBezTo>
                  <a:pt x="5100" y="6007"/>
                  <a:pt x="5512" y="5453"/>
                  <a:pt x="6067" y="5059"/>
                </a:cubicBezTo>
                <a:cubicBezTo>
                  <a:pt x="6102" y="5059"/>
                  <a:pt x="6120" y="5059"/>
                  <a:pt x="6156" y="5041"/>
                </a:cubicBezTo>
                <a:cubicBezTo>
                  <a:pt x="6174" y="5238"/>
                  <a:pt x="6228" y="5399"/>
                  <a:pt x="6299" y="5578"/>
                </a:cubicBezTo>
                <a:cubicBezTo>
                  <a:pt x="6335" y="5703"/>
                  <a:pt x="6371" y="5882"/>
                  <a:pt x="6514" y="5936"/>
                </a:cubicBezTo>
                <a:cubicBezTo>
                  <a:pt x="6521" y="5939"/>
                  <a:pt x="6528" y="5941"/>
                  <a:pt x="6534" y="5941"/>
                </a:cubicBezTo>
                <a:cubicBezTo>
                  <a:pt x="6562" y="5941"/>
                  <a:pt x="6586" y="5914"/>
                  <a:pt x="6586" y="5900"/>
                </a:cubicBezTo>
                <a:cubicBezTo>
                  <a:pt x="6639" y="5757"/>
                  <a:pt x="6532" y="5596"/>
                  <a:pt x="6478" y="5470"/>
                </a:cubicBezTo>
                <a:cubicBezTo>
                  <a:pt x="6424" y="5309"/>
                  <a:pt x="6389" y="5148"/>
                  <a:pt x="6281" y="5023"/>
                </a:cubicBezTo>
                <a:cubicBezTo>
                  <a:pt x="6299" y="5023"/>
                  <a:pt x="6299" y="5005"/>
                  <a:pt x="6317" y="5005"/>
                </a:cubicBezTo>
                <a:cubicBezTo>
                  <a:pt x="6568" y="4934"/>
                  <a:pt x="6908" y="4808"/>
                  <a:pt x="7015" y="4558"/>
                </a:cubicBezTo>
                <a:cubicBezTo>
                  <a:pt x="7033" y="4504"/>
                  <a:pt x="6979" y="4468"/>
                  <a:pt x="6943" y="4468"/>
                </a:cubicBezTo>
                <a:cubicBezTo>
                  <a:pt x="6933" y="4468"/>
                  <a:pt x="6923" y="4467"/>
                  <a:pt x="6913" y="4467"/>
                </a:cubicBezTo>
                <a:cubicBezTo>
                  <a:pt x="6692" y="4467"/>
                  <a:pt x="6487" y="4650"/>
                  <a:pt x="6281" y="4719"/>
                </a:cubicBezTo>
                <a:cubicBezTo>
                  <a:pt x="6114" y="4782"/>
                  <a:pt x="5946" y="4808"/>
                  <a:pt x="5778" y="4808"/>
                </a:cubicBezTo>
                <a:cubicBezTo>
                  <a:pt x="5660" y="4808"/>
                  <a:pt x="5541" y="4795"/>
                  <a:pt x="5422" y="4773"/>
                </a:cubicBezTo>
                <a:cubicBezTo>
                  <a:pt x="4921" y="4665"/>
                  <a:pt x="4331" y="4397"/>
                  <a:pt x="4170" y="3878"/>
                </a:cubicBezTo>
                <a:lnTo>
                  <a:pt x="4170" y="3878"/>
                </a:lnTo>
                <a:cubicBezTo>
                  <a:pt x="4340" y="4020"/>
                  <a:pt x="4572" y="4082"/>
                  <a:pt x="4802" y="4082"/>
                </a:cubicBezTo>
                <a:cubicBezTo>
                  <a:pt x="5006" y="4082"/>
                  <a:pt x="5209" y="4033"/>
                  <a:pt x="5369" y="3949"/>
                </a:cubicBezTo>
                <a:cubicBezTo>
                  <a:pt x="5583" y="3824"/>
                  <a:pt x="5888" y="3323"/>
                  <a:pt x="5655" y="3108"/>
                </a:cubicBezTo>
                <a:cubicBezTo>
                  <a:pt x="6067" y="3037"/>
                  <a:pt x="6460" y="2876"/>
                  <a:pt x="6836" y="2679"/>
                </a:cubicBezTo>
                <a:cubicBezTo>
                  <a:pt x="6873" y="2674"/>
                  <a:pt x="6908" y="2672"/>
                  <a:pt x="6943" y="2672"/>
                </a:cubicBezTo>
                <a:cubicBezTo>
                  <a:pt x="7305" y="2672"/>
                  <a:pt x="7515" y="2924"/>
                  <a:pt x="7695" y="3251"/>
                </a:cubicBezTo>
                <a:cubicBezTo>
                  <a:pt x="7856" y="3574"/>
                  <a:pt x="7999" y="3896"/>
                  <a:pt x="8160" y="4218"/>
                </a:cubicBezTo>
                <a:cubicBezTo>
                  <a:pt x="8286" y="4468"/>
                  <a:pt x="8411" y="4719"/>
                  <a:pt x="8554" y="4951"/>
                </a:cubicBezTo>
                <a:cubicBezTo>
                  <a:pt x="8679" y="5166"/>
                  <a:pt x="8840" y="5381"/>
                  <a:pt x="8894" y="5631"/>
                </a:cubicBezTo>
                <a:cubicBezTo>
                  <a:pt x="9001" y="6133"/>
                  <a:pt x="8715" y="6669"/>
                  <a:pt x="8536" y="7117"/>
                </a:cubicBezTo>
                <a:cubicBezTo>
                  <a:pt x="8160" y="7958"/>
                  <a:pt x="7910" y="8853"/>
                  <a:pt x="7534" y="9694"/>
                </a:cubicBezTo>
                <a:cubicBezTo>
                  <a:pt x="7391" y="9998"/>
                  <a:pt x="7248" y="10302"/>
                  <a:pt x="7051" y="10571"/>
                </a:cubicBezTo>
                <a:cubicBezTo>
                  <a:pt x="6926" y="10732"/>
                  <a:pt x="6782" y="10875"/>
                  <a:pt x="6603" y="10964"/>
                </a:cubicBezTo>
                <a:cubicBezTo>
                  <a:pt x="6424" y="11072"/>
                  <a:pt x="6228" y="11089"/>
                  <a:pt x="6049" y="11179"/>
                </a:cubicBezTo>
                <a:cubicBezTo>
                  <a:pt x="5977" y="11215"/>
                  <a:pt x="5959" y="11322"/>
                  <a:pt x="6049" y="11340"/>
                </a:cubicBezTo>
                <a:cubicBezTo>
                  <a:pt x="6119" y="11361"/>
                  <a:pt x="6190" y="11371"/>
                  <a:pt x="6259" y="11371"/>
                </a:cubicBezTo>
                <a:cubicBezTo>
                  <a:pt x="6366" y="11371"/>
                  <a:pt x="6470" y="11348"/>
                  <a:pt x="6568" y="11304"/>
                </a:cubicBezTo>
                <a:lnTo>
                  <a:pt x="6568" y="11304"/>
                </a:lnTo>
                <a:cubicBezTo>
                  <a:pt x="6532" y="11752"/>
                  <a:pt x="6496" y="12181"/>
                  <a:pt x="6496" y="12628"/>
                </a:cubicBezTo>
                <a:cubicBezTo>
                  <a:pt x="6514" y="12879"/>
                  <a:pt x="6550" y="13112"/>
                  <a:pt x="6568" y="13344"/>
                </a:cubicBezTo>
                <a:cubicBezTo>
                  <a:pt x="6586" y="13631"/>
                  <a:pt x="6568" y="13935"/>
                  <a:pt x="6747" y="14167"/>
                </a:cubicBezTo>
                <a:cubicBezTo>
                  <a:pt x="6765" y="14186"/>
                  <a:pt x="6786" y="14194"/>
                  <a:pt x="6806" y="14194"/>
                </a:cubicBezTo>
                <a:cubicBezTo>
                  <a:pt x="6844" y="14194"/>
                  <a:pt x="6878" y="14167"/>
                  <a:pt x="6890" y="14132"/>
                </a:cubicBezTo>
                <a:cubicBezTo>
                  <a:pt x="7069" y="13666"/>
                  <a:pt x="6800" y="13040"/>
                  <a:pt x="6782" y="12557"/>
                </a:cubicBezTo>
                <a:cubicBezTo>
                  <a:pt x="6764" y="12110"/>
                  <a:pt x="6800" y="11662"/>
                  <a:pt x="6747" y="11215"/>
                </a:cubicBezTo>
                <a:cubicBezTo>
                  <a:pt x="7069" y="11018"/>
                  <a:pt x="7337" y="10678"/>
                  <a:pt x="7516" y="10409"/>
                </a:cubicBezTo>
                <a:cubicBezTo>
                  <a:pt x="7910" y="9765"/>
                  <a:pt x="8178" y="9014"/>
                  <a:pt x="8393" y="8280"/>
                </a:cubicBezTo>
                <a:cubicBezTo>
                  <a:pt x="8536" y="7815"/>
                  <a:pt x="8715" y="7385"/>
                  <a:pt x="8912" y="6938"/>
                </a:cubicBezTo>
                <a:cubicBezTo>
                  <a:pt x="9055" y="6580"/>
                  <a:pt x="9216" y="6186"/>
                  <a:pt x="9198" y="5775"/>
                </a:cubicBezTo>
                <a:lnTo>
                  <a:pt x="9180" y="5775"/>
                </a:lnTo>
                <a:cubicBezTo>
                  <a:pt x="9162" y="5327"/>
                  <a:pt x="8858" y="4951"/>
                  <a:pt x="8626" y="4558"/>
                </a:cubicBezTo>
                <a:cubicBezTo>
                  <a:pt x="8536" y="4397"/>
                  <a:pt x="8465" y="4254"/>
                  <a:pt x="8375" y="4092"/>
                </a:cubicBezTo>
                <a:cubicBezTo>
                  <a:pt x="8375" y="4075"/>
                  <a:pt x="8393" y="4075"/>
                  <a:pt x="8393" y="4057"/>
                </a:cubicBezTo>
                <a:cubicBezTo>
                  <a:pt x="8518" y="3395"/>
                  <a:pt x="8375" y="2661"/>
                  <a:pt x="8375" y="1999"/>
                </a:cubicBezTo>
                <a:cubicBezTo>
                  <a:pt x="8357" y="1462"/>
                  <a:pt x="8321" y="836"/>
                  <a:pt x="7946" y="406"/>
                </a:cubicBezTo>
                <a:cubicBezTo>
                  <a:pt x="7702" y="132"/>
                  <a:pt x="7329" y="0"/>
                  <a:pt x="6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19;p33">
            <a:extLst>
              <a:ext uri="{FF2B5EF4-FFF2-40B4-BE49-F238E27FC236}">
                <a16:creationId xmlns:a16="http://schemas.microsoft.com/office/drawing/2014/main" id="{9BB81EF3-F9CA-F045-37A4-CC3A74927F51}"/>
              </a:ext>
            </a:extLst>
          </p:cNvPr>
          <p:cNvSpPr/>
          <p:nvPr/>
        </p:nvSpPr>
        <p:spPr>
          <a:xfrm>
            <a:off x="7143765" y="1641288"/>
            <a:ext cx="813874" cy="1713960"/>
          </a:xfrm>
          <a:custGeom>
            <a:avLst/>
            <a:gdLst/>
            <a:ahLst/>
            <a:cxnLst/>
            <a:rect l="l" t="t" r="r" b="b"/>
            <a:pathLst>
              <a:path w="9307" h="19601" extrusionOk="0">
                <a:moveTo>
                  <a:pt x="6675" y="4845"/>
                </a:moveTo>
                <a:cubicBezTo>
                  <a:pt x="6765" y="4899"/>
                  <a:pt x="6836" y="4988"/>
                  <a:pt x="6890" y="5149"/>
                </a:cubicBezTo>
                <a:cubicBezTo>
                  <a:pt x="6944" y="5346"/>
                  <a:pt x="6962" y="5561"/>
                  <a:pt x="7033" y="5758"/>
                </a:cubicBezTo>
                <a:cubicBezTo>
                  <a:pt x="7069" y="5865"/>
                  <a:pt x="7105" y="5972"/>
                  <a:pt x="7159" y="6080"/>
                </a:cubicBezTo>
                <a:cubicBezTo>
                  <a:pt x="7141" y="6062"/>
                  <a:pt x="7141" y="6062"/>
                  <a:pt x="7123" y="6044"/>
                </a:cubicBezTo>
                <a:cubicBezTo>
                  <a:pt x="6980" y="5937"/>
                  <a:pt x="6908" y="5829"/>
                  <a:pt x="6819" y="5668"/>
                </a:cubicBezTo>
                <a:cubicBezTo>
                  <a:pt x="6658" y="5382"/>
                  <a:pt x="6622" y="5167"/>
                  <a:pt x="6675" y="4845"/>
                </a:cubicBezTo>
                <a:close/>
                <a:moveTo>
                  <a:pt x="5395" y="210"/>
                </a:moveTo>
                <a:cubicBezTo>
                  <a:pt x="5813" y="210"/>
                  <a:pt x="6161" y="628"/>
                  <a:pt x="6371" y="944"/>
                </a:cubicBezTo>
                <a:cubicBezTo>
                  <a:pt x="6604" y="1320"/>
                  <a:pt x="6711" y="1731"/>
                  <a:pt x="6836" y="2143"/>
                </a:cubicBezTo>
                <a:cubicBezTo>
                  <a:pt x="6962" y="2483"/>
                  <a:pt x="7087" y="2841"/>
                  <a:pt x="7194" y="3199"/>
                </a:cubicBezTo>
                <a:cubicBezTo>
                  <a:pt x="7409" y="4058"/>
                  <a:pt x="7517" y="4934"/>
                  <a:pt x="7839" y="5776"/>
                </a:cubicBezTo>
                <a:cubicBezTo>
                  <a:pt x="8000" y="6205"/>
                  <a:pt x="8000" y="6688"/>
                  <a:pt x="8143" y="7136"/>
                </a:cubicBezTo>
                <a:cubicBezTo>
                  <a:pt x="8143" y="7136"/>
                  <a:pt x="8143" y="7136"/>
                  <a:pt x="8143" y="7153"/>
                </a:cubicBezTo>
                <a:cubicBezTo>
                  <a:pt x="7821" y="6670"/>
                  <a:pt x="7427" y="6241"/>
                  <a:pt x="7230" y="5704"/>
                </a:cubicBezTo>
                <a:cubicBezTo>
                  <a:pt x="7105" y="5364"/>
                  <a:pt x="7123" y="4702"/>
                  <a:pt x="6658" y="4648"/>
                </a:cubicBezTo>
                <a:cubicBezTo>
                  <a:pt x="6639" y="4646"/>
                  <a:pt x="6620" y="4645"/>
                  <a:pt x="6600" y="4645"/>
                </a:cubicBezTo>
                <a:cubicBezTo>
                  <a:pt x="6472" y="4645"/>
                  <a:pt x="6334" y="4693"/>
                  <a:pt x="6210" y="4755"/>
                </a:cubicBezTo>
                <a:cubicBezTo>
                  <a:pt x="5978" y="4469"/>
                  <a:pt x="5906" y="4111"/>
                  <a:pt x="5638" y="3843"/>
                </a:cubicBezTo>
                <a:cubicBezTo>
                  <a:pt x="5638" y="3825"/>
                  <a:pt x="5638" y="3825"/>
                  <a:pt x="5638" y="3807"/>
                </a:cubicBezTo>
                <a:cubicBezTo>
                  <a:pt x="5602" y="3646"/>
                  <a:pt x="5530" y="3485"/>
                  <a:pt x="5459" y="3342"/>
                </a:cubicBezTo>
                <a:cubicBezTo>
                  <a:pt x="5351" y="3109"/>
                  <a:pt x="5315" y="2859"/>
                  <a:pt x="5226" y="2608"/>
                </a:cubicBezTo>
                <a:cubicBezTo>
                  <a:pt x="5101" y="2196"/>
                  <a:pt x="4940" y="1785"/>
                  <a:pt x="4868" y="1373"/>
                </a:cubicBezTo>
                <a:cubicBezTo>
                  <a:pt x="4779" y="944"/>
                  <a:pt x="4779" y="228"/>
                  <a:pt x="5369" y="210"/>
                </a:cubicBezTo>
                <a:cubicBezTo>
                  <a:pt x="5378" y="210"/>
                  <a:pt x="5386" y="210"/>
                  <a:pt x="5395" y="210"/>
                </a:cubicBezTo>
                <a:close/>
                <a:moveTo>
                  <a:pt x="4838" y="3668"/>
                </a:moveTo>
                <a:cubicBezTo>
                  <a:pt x="4927" y="3668"/>
                  <a:pt x="5015" y="3678"/>
                  <a:pt x="5101" y="3700"/>
                </a:cubicBezTo>
                <a:cubicBezTo>
                  <a:pt x="5226" y="3735"/>
                  <a:pt x="5351" y="3807"/>
                  <a:pt x="5459" y="3897"/>
                </a:cubicBezTo>
                <a:cubicBezTo>
                  <a:pt x="5459" y="3914"/>
                  <a:pt x="5476" y="3914"/>
                  <a:pt x="5494" y="3932"/>
                </a:cubicBezTo>
                <a:cubicBezTo>
                  <a:pt x="5620" y="4040"/>
                  <a:pt x="5727" y="4201"/>
                  <a:pt x="5799" y="4344"/>
                </a:cubicBezTo>
                <a:cubicBezTo>
                  <a:pt x="5870" y="4541"/>
                  <a:pt x="5942" y="4720"/>
                  <a:pt x="6085" y="4863"/>
                </a:cubicBezTo>
                <a:cubicBezTo>
                  <a:pt x="5978" y="4934"/>
                  <a:pt x="5888" y="5042"/>
                  <a:pt x="5834" y="5149"/>
                </a:cubicBezTo>
                <a:cubicBezTo>
                  <a:pt x="5834" y="5149"/>
                  <a:pt x="5816" y="5167"/>
                  <a:pt x="5799" y="5167"/>
                </a:cubicBezTo>
                <a:cubicBezTo>
                  <a:pt x="5691" y="5292"/>
                  <a:pt x="5673" y="5418"/>
                  <a:pt x="5691" y="5561"/>
                </a:cubicBezTo>
                <a:cubicBezTo>
                  <a:pt x="5709" y="5668"/>
                  <a:pt x="5781" y="5776"/>
                  <a:pt x="5816" y="5883"/>
                </a:cubicBezTo>
                <a:cubicBezTo>
                  <a:pt x="5870" y="6044"/>
                  <a:pt x="5888" y="6187"/>
                  <a:pt x="5906" y="6366"/>
                </a:cubicBezTo>
                <a:cubicBezTo>
                  <a:pt x="5960" y="6652"/>
                  <a:pt x="6031" y="6939"/>
                  <a:pt x="6085" y="7207"/>
                </a:cubicBezTo>
                <a:cubicBezTo>
                  <a:pt x="6121" y="7386"/>
                  <a:pt x="6139" y="7583"/>
                  <a:pt x="6156" y="7762"/>
                </a:cubicBezTo>
                <a:cubicBezTo>
                  <a:pt x="6085" y="7583"/>
                  <a:pt x="5942" y="7422"/>
                  <a:pt x="5816" y="7332"/>
                </a:cubicBezTo>
                <a:cubicBezTo>
                  <a:pt x="5732" y="7272"/>
                  <a:pt x="5635" y="7246"/>
                  <a:pt x="5536" y="7246"/>
                </a:cubicBezTo>
                <a:cubicBezTo>
                  <a:pt x="5343" y="7246"/>
                  <a:pt x="5142" y="7345"/>
                  <a:pt x="5011" y="7476"/>
                </a:cubicBezTo>
                <a:cubicBezTo>
                  <a:pt x="4796" y="7672"/>
                  <a:pt x="4796" y="7959"/>
                  <a:pt x="4850" y="8227"/>
                </a:cubicBezTo>
                <a:cubicBezTo>
                  <a:pt x="4850" y="8299"/>
                  <a:pt x="4868" y="8370"/>
                  <a:pt x="4904" y="8442"/>
                </a:cubicBezTo>
                <a:cubicBezTo>
                  <a:pt x="4707" y="8156"/>
                  <a:pt x="4707" y="7708"/>
                  <a:pt x="4653" y="7386"/>
                </a:cubicBezTo>
                <a:cubicBezTo>
                  <a:pt x="4546" y="6903"/>
                  <a:pt x="4367" y="6438"/>
                  <a:pt x="4206" y="5972"/>
                </a:cubicBezTo>
                <a:cubicBezTo>
                  <a:pt x="4063" y="5543"/>
                  <a:pt x="3794" y="5113"/>
                  <a:pt x="3759" y="4648"/>
                </a:cubicBezTo>
                <a:cubicBezTo>
                  <a:pt x="3776" y="4648"/>
                  <a:pt x="3776" y="4648"/>
                  <a:pt x="3776" y="4630"/>
                </a:cubicBezTo>
                <a:cubicBezTo>
                  <a:pt x="3830" y="4290"/>
                  <a:pt x="3937" y="4004"/>
                  <a:pt x="4242" y="3825"/>
                </a:cubicBezTo>
                <a:cubicBezTo>
                  <a:pt x="4417" y="3725"/>
                  <a:pt x="4628" y="3668"/>
                  <a:pt x="4838" y="3668"/>
                </a:cubicBezTo>
                <a:close/>
                <a:moveTo>
                  <a:pt x="5514" y="7377"/>
                </a:moveTo>
                <a:cubicBezTo>
                  <a:pt x="5632" y="7377"/>
                  <a:pt x="5747" y="7418"/>
                  <a:pt x="5834" y="7511"/>
                </a:cubicBezTo>
                <a:cubicBezTo>
                  <a:pt x="5995" y="7690"/>
                  <a:pt x="6103" y="7905"/>
                  <a:pt x="6156" y="8120"/>
                </a:cubicBezTo>
                <a:cubicBezTo>
                  <a:pt x="6103" y="8281"/>
                  <a:pt x="6049" y="8442"/>
                  <a:pt x="5906" y="8585"/>
                </a:cubicBezTo>
                <a:cubicBezTo>
                  <a:pt x="5789" y="8691"/>
                  <a:pt x="5634" y="8741"/>
                  <a:pt x="5478" y="8741"/>
                </a:cubicBezTo>
                <a:cubicBezTo>
                  <a:pt x="5372" y="8741"/>
                  <a:pt x="5266" y="8718"/>
                  <a:pt x="5172" y="8675"/>
                </a:cubicBezTo>
                <a:lnTo>
                  <a:pt x="5154" y="8675"/>
                </a:lnTo>
                <a:cubicBezTo>
                  <a:pt x="4975" y="8406"/>
                  <a:pt x="4904" y="8030"/>
                  <a:pt x="4993" y="7744"/>
                </a:cubicBezTo>
                <a:cubicBezTo>
                  <a:pt x="5063" y="7522"/>
                  <a:pt x="5293" y="7377"/>
                  <a:pt x="5514" y="7377"/>
                </a:cubicBezTo>
                <a:close/>
                <a:moveTo>
                  <a:pt x="3025" y="4415"/>
                </a:moveTo>
                <a:cubicBezTo>
                  <a:pt x="3293" y="4433"/>
                  <a:pt x="3419" y="4648"/>
                  <a:pt x="3651" y="4773"/>
                </a:cubicBezTo>
                <a:lnTo>
                  <a:pt x="3669" y="4773"/>
                </a:lnTo>
                <a:cubicBezTo>
                  <a:pt x="3705" y="5346"/>
                  <a:pt x="3991" y="5901"/>
                  <a:pt x="4188" y="6420"/>
                </a:cubicBezTo>
                <a:cubicBezTo>
                  <a:pt x="4295" y="6742"/>
                  <a:pt x="4385" y="7046"/>
                  <a:pt x="4421" y="7386"/>
                </a:cubicBezTo>
                <a:cubicBezTo>
                  <a:pt x="4474" y="7708"/>
                  <a:pt x="4492" y="8066"/>
                  <a:pt x="4600" y="8370"/>
                </a:cubicBezTo>
                <a:cubicBezTo>
                  <a:pt x="4635" y="8460"/>
                  <a:pt x="4689" y="8549"/>
                  <a:pt x="4743" y="8603"/>
                </a:cubicBezTo>
                <a:lnTo>
                  <a:pt x="4707" y="8675"/>
                </a:lnTo>
                <a:cubicBezTo>
                  <a:pt x="4632" y="8375"/>
                  <a:pt x="4369" y="8126"/>
                  <a:pt x="4076" y="8126"/>
                </a:cubicBezTo>
                <a:cubicBezTo>
                  <a:pt x="4018" y="8126"/>
                  <a:pt x="3960" y="8135"/>
                  <a:pt x="3902" y="8156"/>
                </a:cubicBezTo>
                <a:cubicBezTo>
                  <a:pt x="3705" y="8227"/>
                  <a:pt x="3526" y="8370"/>
                  <a:pt x="3490" y="8585"/>
                </a:cubicBezTo>
                <a:cubicBezTo>
                  <a:pt x="3472" y="8675"/>
                  <a:pt x="3472" y="8800"/>
                  <a:pt x="3490" y="8925"/>
                </a:cubicBezTo>
                <a:cubicBezTo>
                  <a:pt x="3293" y="8692"/>
                  <a:pt x="3150" y="8352"/>
                  <a:pt x="3061" y="8102"/>
                </a:cubicBezTo>
                <a:cubicBezTo>
                  <a:pt x="2917" y="7690"/>
                  <a:pt x="2810" y="7243"/>
                  <a:pt x="2721" y="6796"/>
                </a:cubicBezTo>
                <a:cubicBezTo>
                  <a:pt x="2649" y="6473"/>
                  <a:pt x="2524" y="6169"/>
                  <a:pt x="2273" y="5937"/>
                </a:cubicBezTo>
                <a:cubicBezTo>
                  <a:pt x="2255" y="5919"/>
                  <a:pt x="2237" y="5919"/>
                  <a:pt x="2237" y="5919"/>
                </a:cubicBezTo>
                <a:cubicBezTo>
                  <a:pt x="2202" y="5883"/>
                  <a:pt x="2148" y="5847"/>
                  <a:pt x="2112" y="5811"/>
                </a:cubicBezTo>
                <a:cubicBezTo>
                  <a:pt x="2094" y="5453"/>
                  <a:pt x="2094" y="5078"/>
                  <a:pt x="2327" y="4773"/>
                </a:cubicBezTo>
                <a:cubicBezTo>
                  <a:pt x="2488" y="4559"/>
                  <a:pt x="2756" y="4415"/>
                  <a:pt x="3025" y="4415"/>
                </a:cubicBezTo>
                <a:close/>
                <a:moveTo>
                  <a:pt x="2446" y="7998"/>
                </a:moveTo>
                <a:cubicBezTo>
                  <a:pt x="2555" y="7998"/>
                  <a:pt x="2664" y="8048"/>
                  <a:pt x="2738" y="8156"/>
                </a:cubicBezTo>
                <a:cubicBezTo>
                  <a:pt x="2774" y="8191"/>
                  <a:pt x="2810" y="8245"/>
                  <a:pt x="2828" y="8299"/>
                </a:cubicBezTo>
                <a:cubicBezTo>
                  <a:pt x="2846" y="8549"/>
                  <a:pt x="2882" y="8818"/>
                  <a:pt x="2577" y="8943"/>
                </a:cubicBezTo>
                <a:cubicBezTo>
                  <a:pt x="2516" y="8970"/>
                  <a:pt x="2454" y="8982"/>
                  <a:pt x="2393" y="8982"/>
                </a:cubicBezTo>
                <a:cubicBezTo>
                  <a:pt x="2293" y="8982"/>
                  <a:pt x="2194" y="8951"/>
                  <a:pt x="2094" y="8907"/>
                </a:cubicBezTo>
                <a:cubicBezTo>
                  <a:pt x="2005" y="8675"/>
                  <a:pt x="1987" y="8424"/>
                  <a:pt x="2112" y="8191"/>
                </a:cubicBezTo>
                <a:cubicBezTo>
                  <a:pt x="2189" y="8066"/>
                  <a:pt x="2318" y="7998"/>
                  <a:pt x="2446" y="7998"/>
                </a:cubicBezTo>
                <a:close/>
                <a:moveTo>
                  <a:pt x="4096" y="8233"/>
                </a:moveTo>
                <a:cubicBezTo>
                  <a:pt x="4405" y="8233"/>
                  <a:pt x="4504" y="8593"/>
                  <a:pt x="4617" y="8836"/>
                </a:cubicBezTo>
                <a:cubicBezTo>
                  <a:pt x="4498" y="9044"/>
                  <a:pt x="4317" y="9215"/>
                  <a:pt x="4064" y="9215"/>
                </a:cubicBezTo>
                <a:cubicBezTo>
                  <a:pt x="4013" y="9215"/>
                  <a:pt x="3959" y="9208"/>
                  <a:pt x="3902" y="9193"/>
                </a:cubicBezTo>
                <a:cubicBezTo>
                  <a:pt x="3812" y="9176"/>
                  <a:pt x="3723" y="9140"/>
                  <a:pt x="3669" y="9086"/>
                </a:cubicBezTo>
                <a:cubicBezTo>
                  <a:pt x="3562" y="8746"/>
                  <a:pt x="3580" y="8352"/>
                  <a:pt x="3991" y="8245"/>
                </a:cubicBezTo>
                <a:cubicBezTo>
                  <a:pt x="4029" y="8237"/>
                  <a:pt x="4063" y="8233"/>
                  <a:pt x="4096" y="8233"/>
                </a:cubicBezTo>
                <a:close/>
                <a:moveTo>
                  <a:pt x="5369" y="0"/>
                </a:moveTo>
                <a:cubicBezTo>
                  <a:pt x="5017" y="0"/>
                  <a:pt x="4706" y="209"/>
                  <a:pt x="4653" y="675"/>
                </a:cubicBezTo>
                <a:cubicBezTo>
                  <a:pt x="4617" y="908"/>
                  <a:pt x="4671" y="1123"/>
                  <a:pt x="4725" y="1355"/>
                </a:cubicBezTo>
                <a:cubicBezTo>
                  <a:pt x="4779" y="1660"/>
                  <a:pt x="4796" y="1946"/>
                  <a:pt x="4886" y="2232"/>
                </a:cubicBezTo>
                <a:cubicBezTo>
                  <a:pt x="4957" y="2501"/>
                  <a:pt x="5047" y="2769"/>
                  <a:pt x="5119" y="3038"/>
                </a:cubicBezTo>
                <a:cubicBezTo>
                  <a:pt x="5190" y="3234"/>
                  <a:pt x="5280" y="3431"/>
                  <a:pt x="5369" y="3628"/>
                </a:cubicBezTo>
                <a:cubicBezTo>
                  <a:pt x="5208" y="3539"/>
                  <a:pt x="5029" y="3503"/>
                  <a:pt x="4832" y="3503"/>
                </a:cubicBezTo>
                <a:cubicBezTo>
                  <a:pt x="4242" y="3521"/>
                  <a:pt x="3669" y="3843"/>
                  <a:pt x="3615" y="4469"/>
                </a:cubicBezTo>
                <a:cubicBezTo>
                  <a:pt x="3472" y="4326"/>
                  <a:pt x="3275" y="4254"/>
                  <a:pt x="3096" y="4254"/>
                </a:cubicBezTo>
                <a:cubicBezTo>
                  <a:pt x="3073" y="4253"/>
                  <a:pt x="3049" y="4252"/>
                  <a:pt x="3025" y="4252"/>
                </a:cubicBezTo>
                <a:cubicBezTo>
                  <a:pt x="2758" y="4252"/>
                  <a:pt x="2472" y="4344"/>
                  <a:pt x="2291" y="4541"/>
                </a:cubicBezTo>
                <a:cubicBezTo>
                  <a:pt x="2058" y="4738"/>
                  <a:pt x="1969" y="5024"/>
                  <a:pt x="1915" y="5310"/>
                </a:cubicBezTo>
                <a:cubicBezTo>
                  <a:pt x="1897" y="5400"/>
                  <a:pt x="1880" y="5543"/>
                  <a:pt x="1862" y="5668"/>
                </a:cubicBezTo>
                <a:cubicBezTo>
                  <a:pt x="1680" y="5566"/>
                  <a:pt x="1474" y="5512"/>
                  <a:pt x="1269" y="5512"/>
                </a:cubicBezTo>
                <a:cubicBezTo>
                  <a:pt x="970" y="5512"/>
                  <a:pt x="671" y="5628"/>
                  <a:pt x="448" y="5883"/>
                </a:cubicBezTo>
                <a:cubicBezTo>
                  <a:pt x="179" y="6205"/>
                  <a:pt x="90" y="6634"/>
                  <a:pt x="54" y="7046"/>
                </a:cubicBezTo>
                <a:cubicBezTo>
                  <a:pt x="18" y="7601"/>
                  <a:pt x="36" y="8156"/>
                  <a:pt x="36" y="8710"/>
                </a:cubicBezTo>
                <a:cubicBezTo>
                  <a:pt x="1" y="9891"/>
                  <a:pt x="72" y="11090"/>
                  <a:pt x="90" y="12289"/>
                </a:cubicBezTo>
                <a:cubicBezTo>
                  <a:pt x="108" y="12844"/>
                  <a:pt x="144" y="13381"/>
                  <a:pt x="251" y="13936"/>
                </a:cubicBezTo>
                <a:cubicBezTo>
                  <a:pt x="358" y="14490"/>
                  <a:pt x="573" y="15063"/>
                  <a:pt x="752" y="15600"/>
                </a:cubicBezTo>
                <a:cubicBezTo>
                  <a:pt x="913" y="16083"/>
                  <a:pt x="1146" y="16369"/>
                  <a:pt x="1593" y="16620"/>
                </a:cubicBezTo>
                <a:cubicBezTo>
                  <a:pt x="1647" y="16656"/>
                  <a:pt x="1718" y="16692"/>
                  <a:pt x="1772" y="16709"/>
                </a:cubicBezTo>
                <a:lnTo>
                  <a:pt x="1772" y="16727"/>
                </a:lnTo>
                <a:cubicBezTo>
                  <a:pt x="1701" y="17103"/>
                  <a:pt x="1718" y="17479"/>
                  <a:pt x="1736" y="17873"/>
                </a:cubicBezTo>
                <a:cubicBezTo>
                  <a:pt x="1736" y="18123"/>
                  <a:pt x="1754" y="18374"/>
                  <a:pt x="1736" y="18606"/>
                </a:cubicBezTo>
                <a:cubicBezTo>
                  <a:pt x="1736" y="18946"/>
                  <a:pt x="1701" y="19251"/>
                  <a:pt x="1826" y="19555"/>
                </a:cubicBezTo>
                <a:cubicBezTo>
                  <a:pt x="1841" y="19577"/>
                  <a:pt x="1862" y="19587"/>
                  <a:pt x="1883" y="19587"/>
                </a:cubicBezTo>
                <a:cubicBezTo>
                  <a:pt x="1912" y="19587"/>
                  <a:pt x="1941" y="19568"/>
                  <a:pt x="1951" y="19537"/>
                </a:cubicBezTo>
                <a:cubicBezTo>
                  <a:pt x="2112" y="19018"/>
                  <a:pt x="2041" y="18409"/>
                  <a:pt x="2041" y="17873"/>
                </a:cubicBezTo>
                <a:cubicBezTo>
                  <a:pt x="2023" y="17515"/>
                  <a:pt x="2023" y="17139"/>
                  <a:pt x="1969" y="16781"/>
                </a:cubicBezTo>
                <a:lnTo>
                  <a:pt x="1969" y="16781"/>
                </a:lnTo>
                <a:cubicBezTo>
                  <a:pt x="2242" y="16872"/>
                  <a:pt x="2524" y="16897"/>
                  <a:pt x="2802" y="16897"/>
                </a:cubicBezTo>
                <a:cubicBezTo>
                  <a:pt x="2907" y="16897"/>
                  <a:pt x="3011" y="16893"/>
                  <a:pt x="3114" y="16888"/>
                </a:cubicBezTo>
                <a:cubicBezTo>
                  <a:pt x="3186" y="16888"/>
                  <a:pt x="3186" y="16799"/>
                  <a:pt x="3114" y="16781"/>
                </a:cubicBezTo>
                <a:cubicBezTo>
                  <a:pt x="2703" y="16727"/>
                  <a:pt x="2327" y="16709"/>
                  <a:pt x="1915" y="16548"/>
                </a:cubicBezTo>
                <a:cubicBezTo>
                  <a:pt x="1718" y="16477"/>
                  <a:pt x="1540" y="16298"/>
                  <a:pt x="1396" y="16119"/>
                </a:cubicBezTo>
                <a:cubicBezTo>
                  <a:pt x="1200" y="15904"/>
                  <a:pt x="1110" y="15707"/>
                  <a:pt x="1021" y="15439"/>
                </a:cubicBezTo>
                <a:cubicBezTo>
                  <a:pt x="913" y="15009"/>
                  <a:pt x="681" y="14616"/>
                  <a:pt x="555" y="14168"/>
                </a:cubicBezTo>
                <a:cubicBezTo>
                  <a:pt x="430" y="13703"/>
                  <a:pt x="394" y="13202"/>
                  <a:pt x="358" y="12719"/>
                </a:cubicBezTo>
                <a:cubicBezTo>
                  <a:pt x="305" y="11770"/>
                  <a:pt x="269" y="10804"/>
                  <a:pt x="215" y="9856"/>
                </a:cubicBezTo>
                <a:cubicBezTo>
                  <a:pt x="162" y="8925"/>
                  <a:pt x="215" y="8012"/>
                  <a:pt x="287" y="7082"/>
                </a:cubicBezTo>
                <a:cubicBezTo>
                  <a:pt x="323" y="6581"/>
                  <a:pt x="394" y="6026"/>
                  <a:pt x="895" y="5776"/>
                </a:cubicBezTo>
                <a:cubicBezTo>
                  <a:pt x="1027" y="5703"/>
                  <a:pt x="1158" y="5672"/>
                  <a:pt x="1286" y="5672"/>
                </a:cubicBezTo>
                <a:cubicBezTo>
                  <a:pt x="1506" y="5672"/>
                  <a:pt x="1716" y="5765"/>
                  <a:pt x="1897" y="5901"/>
                </a:cubicBezTo>
                <a:cubicBezTo>
                  <a:pt x="1933" y="5937"/>
                  <a:pt x="1951" y="5972"/>
                  <a:pt x="2005" y="5990"/>
                </a:cubicBezTo>
                <a:lnTo>
                  <a:pt x="2023" y="5990"/>
                </a:lnTo>
                <a:cubicBezTo>
                  <a:pt x="2130" y="6080"/>
                  <a:pt x="2220" y="6187"/>
                  <a:pt x="2309" y="6277"/>
                </a:cubicBezTo>
                <a:cubicBezTo>
                  <a:pt x="2381" y="6420"/>
                  <a:pt x="2434" y="6581"/>
                  <a:pt x="2470" y="6724"/>
                </a:cubicBezTo>
                <a:cubicBezTo>
                  <a:pt x="2542" y="7010"/>
                  <a:pt x="2560" y="7297"/>
                  <a:pt x="2649" y="7565"/>
                </a:cubicBezTo>
                <a:cubicBezTo>
                  <a:pt x="2703" y="7744"/>
                  <a:pt x="2756" y="7905"/>
                  <a:pt x="2828" y="8066"/>
                </a:cubicBezTo>
                <a:cubicBezTo>
                  <a:pt x="2774" y="7995"/>
                  <a:pt x="2703" y="7923"/>
                  <a:pt x="2631" y="7887"/>
                </a:cubicBezTo>
                <a:cubicBezTo>
                  <a:pt x="2584" y="7870"/>
                  <a:pt x="2534" y="7862"/>
                  <a:pt x="2484" y="7862"/>
                </a:cubicBezTo>
                <a:cubicBezTo>
                  <a:pt x="2322" y="7862"/>
                  <a:pt x="2154" y="7943"/>
                  <a:pt x="2058" y="8066"/>
                </a:cubicBezTo>
                <a:cubicBezTo>
                  <a:pt x="1933" y="8227"/>
                  <a:pt x="1862" y="8531"/>
                  <a:pt x="1915" y="8782"/>
                </a:cubicBezTo>
                <a:cubicBezTo>
                  <a:pt x="1808" y="8710"/>
                  <a:pt x="1736" y="8603"/>
                  <a:pt x="1665" y="8513"/>
                </a:cubicBezTo>
                <a:cubicBezTo>
                  <a:pt x="1468" y="8227"/>
                  <a:pt x="1378" y="7887"/>
                  <a:pt x="1182" y="7619"/>
                </a:cubicBezTo>
                <a:cubicBezTo>
                  <a:pt x="985" y="7386"/>
                  <a:pt x="716" y="7225"/>
                  <a:pt x="573" y="6957"/>
                </a:cubicBezTo>
                <a:cubicBezTo>
                  <a:pt x="566" y="6943"/>
                  <a:pt x="554" y="6937"/>
                  <a:pt x="542" y="6937"/>
                </a:cubicBezTo>
                <a:cubicBezTo>
                  <a:pt x="522" y="6937"/>
                  <a:pt x="502" y="6952"/>
                  <a:pt x="502" y="6974"/>
                </a:cubicBezTo>
                <a:cubicBezTo>
                  <a:pt x="537" y="7404"/>
                  <a:pt x="1003" y="7690"/>
                  <a:pt x="1182" y="8066"/>
                </a:cubicBezTo>
                <a:cubicBezTo>
                  <a:pt x="1182" y="8084"/>
                  <a:pt x="1182" y="8102"/>
                  <a:pt x="1200" y="8120"/>
                </a:cubicBezTo>
                <a:cubicBezTo>
                  <a:pt x="1185" y="8117"/>
                  <a:pt x="1170" y="8116"/>
                  <a:pt x="1155" y="8116"/>
                </a:cubicBezTo>
                <a:cubicBezTo>
                  <a:pt x="1059" y="8116"/>
                  <a:pt x="957" y="8160"/>
                  <a:pt x="895" y="8191"/>
                </a:cubicBezTo>
                <a:cubicBezTo>
                  <a:pt x="734" y="8245"/>
                  <a:pt x="537" y="8317"/>
                  <a:pt x="448" y="8442"/>
                </a:cubicBezTo>
                <a:cubicBezTo>
                  <a:pt x="412" y="8478"/>
                  <a:pt x="430" y="8513"/>
                  <a:pt x="466" y="8513"/>
                </a:cubicBezTo>
                <a:cubicBezTo>
                  <a:pt x="627" y="8513"/>
                  <a:pt x="770" y="8442"/>
                  <a:pt x="913" y="8388"/>
                </a:cubicBezTo>
                <a:cubicBezTo>
                  <a:pt x="1021" y="8352"/>
                  <a:pt x="1164" y="8335"/>
                  <a:pt x="1271" y="8281"/>
                </a:cubicBezTo>
                <a:cubicBezTo>
                  <a:pt x="1432" y="8621"/>
                  <a:pt x="1593" y="8943"/>
                  <a:pt x="1969" y="9122"/>
                </a:cubicBezTo>
                <a:cubicBezTo>
                  <a:pt x="2092" y="9187"/>
                  <a:pt x="2210" y="9219"/>
                  <a:pt x="2323" y="9219"/>
                </a:cubicBezTo>
                <a:cubicBezTo>
                  <a:pt x="2522" y="9219"/>
                  <a:pt x="2704" y="9119"/>
                  <a:pt x="2864" y="8925"/>
                </a:cubicBezTo>
                <a:cubicBezTo>
                  <a:pt x="2935" y="8836"/>
                  <a:pt x="3007" y="8710"/>
                  <a:pt x="3043" y="8567"/>
                </a:cubicBezTo>
                <a:cubicBezTo>
                  <a:pt x="3114" y="8764"/>
                  <a:pt x="3204" y="8943"/>
                  <a:pt x="3311" y="9104"/>
                </a:cubicBezTo>
                <a:cubicBezTo>
                  <a:pt x="3489" y="9333"/>
                  <a:pt x="3740" y="9445"/>
                  <a:pt x="4006" y="9445"/>
                </a:cubicBezTo>
                <a:cubicBezTo>
                  <a:pt x="4113" y="9445"/>
                  <a:pt x="4223" y="9426"/>
                  <a:pt x="4331" y="9390"/>
                </a:cubicBezTo>
                <a:cubicBezTo>
                  <a:pt x="4635" y="9301"/>
                  <a:pt x="4814" y="9068"/>
                  <a:pt x="4904" y="8782"/>
                </a:cubicBezTo>
                <a:cubicBezTo>
                  <a:pt x="5059" y="8898"/>
                  <a:pt x="5247" y="8954"/>
                  <a:pt x="5436" y="8954"/>
                </a:cubicBezTo>
                <a:cubicBezTo>
                  <a:pt x="5686" y="8954"/>
                  <a:pt x="5938" y="8857"/>
                  <a:pt x="6121" y="8675"/>
                </a:cubicBezTo>
                <a:cubicBezTo>
                  <a:pt x="6156" y="8800"/>
                  <a:pt x="6192" y="8907"/>
                  <a:pt x="6210" y="8997"/>
                </a:cubicBezTo>
                <a:cubicBezTo>
                  <a:pt x="6210" y="9032"/>
                  <a:pt x="6228" y="9068"/>
                  <a:pt x="6228" y="9122"/>
                </a:cubicBezTo>
                <a:cubicBezTo>
                  <a:pt x="6085" y="9193"/>
                  <a:pt x="5942" y="9319"/>
                  <a:pt x="5816" y="9426"/>
                </a:cubicBezTo>
                <a:cubicBezTo>
                  <a:pt x="5655" y="9551"/>
                  <a:pt x="5494" y="9695"/>
                  <a:pt x="5333" y="9856"/>
                </a:cubicBezTo>
                <a:cubicBezTo>
                  <a:pt x="5047" y="10160"/>
                  <a:pt x="4832" y="10500"/>
                  <a:pt x="4617" y="10876"/>
                </a:cubicBezTo>
                <a:cubicBezTo>
                  <a:pt x="4403" y="11234"/>
                  <a:pt x="4224" y="11627"/>
                  <a:pt x="4099" y="12039"/>
                </a:cubicBezTo>
                <a:cubicBezTo>
                  <a:pt x="3973" y="12397"/>
                  <a:pt x="3741" y="13041"/>
                  <a:pt x="3955" y="13417"/>
                </a:cubicBezTo>
                <a:cubicBezTo>
                  <a:pt x="3973" y="13435"/>
                  <a:pt x="3996" y="13444"/>
                  <a:pt x="4016" y="13444"/>
                </a:cubicBezTo>
                <a:cubicBezTo>
                  <a:pt x="4036" y="13444"/>
                  <a:pt x="4054" y="13435"/>
                  <a:pt x="4063" y="13417"/>
                </a:cubicBezTo>
                <a:cubicBezTo>
                  <a:pt x="4152" y="13238"/>
                  <a:pt x="4134" y="13023"/>
                  <a:pt x="4170" y="12826"/>
                </a:cubicBezTo>
                <a:cubicBezTo>
                  <a:pt x="4206" y="12576"/>
                  <a:pt x="4260" y="12343"/>
                  <a:pt x="4349" y="12092"/>
                </a:cubicBezTo>
                <a:cubicBezTo>
                  <a:pt x="4474" y="11717"/>
                  <a:pt x="4600" y="11323"/>
                  <a:pt x="4779" y="10947"/>
                </a:cubicBezTo>
                <a:cubicBezTo>
                  <a:pt x="4940" y="10607"/>
                  <a:pt x="5190" y="10303"/>
                  <a:pt x="5459" y="10017"/>
                </a:cubicBezTo>
                <a:cubicBezTo>
                  <a:pt x="5584" y="9891"/>
                  <a:pt x="5727" y="9766"/>
                  <a:pt x="5888" y="9641"/>
                </a:cubicBezTo>
                <a:cubicBezTo>
                  <a:pt x="5995" y="9551"/>
                  <a:pt x="6139" y="9480"/>
                  <a:pt x="6264" y="9390"/>
                </a:cubicBezTo>
                <a:cubicBezTo>
                  <a:pt x="6300" y="9623"/>
                  <a:pt x="6335" y="9856"/>
                  <a:pt x="6461" y="10035"/>
                </a:cubicBezTo>
                <a:cubicBezTo>
                  <a:pt x="6461" y="10043"/>
                  <a:pt x="6465" y="10048"/>
                  <a:pt x="6470" y="10048"/>
                </a:cubicBezTo>
                <a:cubicBezTo>
                  <a:pt x="6474" y="10048"/>
                  <a:pt x="6479" y="10043"/>
                  <a:pt x="6479" y="10035"/>
                </a:cubicBezTo>
                <a:cubicBezTo>
                  <a:pt x="6550" y="9802"/>
                  <a:pt x="6514" y="9480"/>
                  <a:pt x="6461" y="9229"/>
                </a:cubicBezTo>
                <a:cubicBezTo>
                  <a:pt x="6479" y="9176"/>
                  <a:pt x="6479" y="9122"/>
                  <a:pt x="6443" y="9104"/>
                </a:cubicBezTo>
                <a:lnTo>
                  <a:pt x="6443" y="9086"/>
                </a:lnTo>
                <a:cubicBezTo>
                  <a:pt x="6407" y="8943"/>
                  <a:pt x="6371" y="8800"/>
                  <a:pt x="6335" y="8657"/>
                </a:cubicBezTo>
                <a:cubicBezTo>
                  <a:pt x="6318" y="8585"/>
                  <a:pt x="6318" y="8513"/>
                  <a:pt x="6300" y="8442"/>
                </a:cubicBezTo>
                <a:cubicBezTo>
                  <a:pt x="6353" y="8317"/>
                  <a:pt x="6389" y="8191"/>
                  <a:pt x="6389" y="8048"/>
                </a:cubicBezTo>
                <a:cubicBezTo>
                  <a:pt x="6389" y="8048"/>
                  <a:pt x="6389" y="8030"/>
                  <a:pt x="6389" y="8030"/>
                </a:cubicBezTo>
                <a:cubicBezTo>
                  <a:pt x="6425" y="7583"/>
                  <a:pt x="6282" y="7064"/>
                  <a:pt x="6174" y="6652"/>
                </a:cubicBezTo>
                <a:cubicBezTo>
                  <a:pt x="6103" y="6402"/>
                  <a:pt x="5942" y="6133"/>
                  <a:pt x="5942" y="5883"/>
                </a:cubicBezTo>
                <a:cubicBezTo>
                  <a:pt x="5942" y="5686"/>
                  <a:pt x="5888" y="5453"/>
                  <a:pt x="5924" y="5257"/>
                </a:cubicBezTo>
                <a:lnTo>
                  <a:pt x="5924" y="5239"/>
                </a:lnTo>
                <a:cubicBezTo>
                  <a:pt x="6013" y="5113"/>
                  <a:pt x="6139" y="5006"/>
                  <a:pt x="6264" y="4917"/>
                </a:cubicBezTo>
                <a:cubicBezTo>
                  <a:pt x="6368" y="4857"/>
                  <a:pt x="6471" y="4823"/>
                  <a:pt x="6555" y="4823"/>
                </a:cubicBezTo>
                <a:cubicBezTo>
                  <a:pt x="6572" y="4823"/>
                  <a:pt x="6588" y="4824"/>
                  <a:pt x="6604" y="4827"/>
                </a:cubicBezTo>
                <a:cubicBezTo>
                  <a:pt x="6282" y="5257"/>
                  <a:pt x="6765" y="6080"/>
                  <a:pt x="7212" y="6223"/>
                </a:cubicBezTo>
                <a:lnTo>
                  <a:pt x="7230" y="6223"/>
                </a:lnTo>
                <a:cubicBezTo>
                  <a:pt x="7266" y="6294"/>
                  <a:pt x="7302" y="6366"/>
                  <a:pt x="7355" y="6438"/>
                </a:cubicBezTo>
                <a:cubicBezTo>
                  <a:pt x="7642" y="6885"/>
                  <a:pt x="8035" y="7314"/>
                  <a:pt x="8214" y="7816"/>
                </a:cubicBezTo>
                <a:cubicBezTo>
                  <a:pt x="8304" y="8030"/>
                  <a:pt x="8340" y="8281"/>
                  <a:pt x="8393" y="8496"/>
                </a:cubicBezTo>
                <a:cubicBezTo>
                  <a:pt x="8465" y="8764"/>
                  <a:pt x="8572" y="9015"/>
                  <a:pt x="8662" y="9283"/>
                </a:cubicBezTo>
                <a:cubicBezTo>
                  <a:pt x="8733" y="9533"/>
                  <a:pt x="8805" y="9784"/>
                  <a:pt x="8859" y="10035"/>
                </a:cubicBezTo>
                <a:cubicBezTo>
                  <a:pt x="8930" y="10267"/>
                  <a:pt x="9055" y="10536"/>
                  <a:pt x="9055" y="10804"/>
                </a:cubicBezTo>
                <a:cubicBezTo>
                  <a:pt x="9038" y="11037"/>
                  <a:pt x="8930" y="11269"/>
                  <a:pt x="8877" y="11502"/>
                </a:cubicBezTo>
                <a:cubicBezTo>
                  <a:pt x="8787" y="11735"/>
                  <a:pt x="8715" y="11985"/>
                  <a:pt x="8644" y="12218"/>
                </a:cubicBezTo>
                <a:cubicBezTo>
                  <a:pt x="8358" y="13130"/>
                  <a:pt x="8089" y="14133"/>
                  <a:pt x="7606" y="14956"/>
                </a:cubicBezTo>
                <a:cubicBezTo>
                  <a:pt x="7409" y="15314"/>
                  <a:pt x="7176" y="15654"/>
                  <a:pt x="6908" y="15976"/>
                </a:cubicBezTo>
                <a:cubicBezTo>
                  <a:pt x="6801" y="16101"/>
                  <a:pt x="6658" y="16262"/>
                  <a:pt x="6514" y="16352"/>
                </a:cubicBezTo>
                <a:cubicBezTo>
                  <a:pt x="6318" y="16477"/>
                  <a:pt x="6085" y="16441"/>
                  <a:pt x="5888" y="16530"/>
                </a:cubicBezTo>
                <a:cubicBezTo>
                  <a:pt x="5804" y="16564"/>
                  <a:pt x="5799" y="16693"/>
                  <a:pt x="5888" y="16693"/>
                </a:cubicBezTo>
                <a:cubicBezTo>
                  <a:pt x="5894" y="16693"/>
                  <a:pt x="5900" y="16693"/>
                  <a:pt x="5906" y="16692"/>
                </a:cubicBezTo>
                <a:cubicBezTo>
                  <a:pt x="6156" y="16674"/>
                  <a:pt x="6335" y="16638"/>
                  <a:pt x="6532" y="16548"/>
                </a:cubicBezTo>
                <a:lnTo>
                  <a:pt x="6532" y="16548"/>
                </a:lnTo>
                <a:cubicBezTo>
                  <a:pt x="6496" y="16996"/>
                  <a:pt x="6479" y="17443"/>
                  <a:pt x="6479" y="17908"/>
                </a:cubicBezTo>
                <a:cubicBezTo>
                  <a:pt x="6496" y="18123"/>
                  <a:pt x="6514" y="18320"/>
                  <a:pt x="6550" y="18535"/>
                </a:cubicBezTo>
                <a:cubicBezTo>
                  <a:pt x="6586" y="18857"/>
                  <a:pt x="6532" y="19286"/>
                  <a:pt x="6729" y="19555"/>
                </a:cubicBezTo>
                <a:cubicBezTo>
                  <a:pt x="6753" y="19586"/>
                  <a:pt x="6780" y="19600"/>
                  <a:pt x="6806" y="19600"/>
                </a:cubicBezTo>
                <a:cubicBezTo>
                  <a:pt x="6839" y="19600"/>
                  <a:pt x="6870" y="19577"/>
                  <a:pt x="6890" y="19537"/>
                </a:cubicBezTo>
                <a:cubicBezTo>
                  <a:pt x="6980" y="19251"/>
                  <a:pt x="6908" y="18875"/>
                  <a:pt x="6854" y="18571"/>
                </a:cubicBezTo>
                <a:cubicBezTo>
                  <a:pt x="6801" y="18338"/>
                  <a:pt x="6783" y="18105"/>
                  <a:pt x="6765" y="17873"/>
                </a:cubicBezTo>
                <a:cubicBezTo>
                  <a:pt x="6747" y="17389"/>
                  <a:pt x="6765" y="16924"/>
                  <a:pt x="6693" y="16441"/>
                </a:cubicBezTo>
                <a:cubicBezTo>
                  <a:pt x="6747" y="16405"/>
                  <a:pt x="6819" y="16352"/>
                  <a:pt x="6872" y="16298"/>
                </a:cubicBezTo>
                <a:cubicBezTo>
                  <a:pt x="7159" y="16012"/>
                  <a:pt x="7427" y="15654"/>
                  <a:pt x="7660" y="15314"/>
                </a:cubicBezTo>
                <a:cubicBezTo>
                  <a:pt x="8232" y="14401"/>
                  <a:pt x="8537" y="13345"/>
                  <a:pt x="8877" y="12343"/>
                </a:cubicBezTo>
                <a:cubicBezTo>
                  <a:pt x="8966" y="12075"/>
                  <a:pt x="9038" y="11824"/>
                  <a:pt x="9109" y="11556"/>
                </a:cubicBezTo>
                <a:cubicBezTo>
                  <a:pt x="9199" y="11287"/>
                  <a:pt x="9306" y="11001"/>
                  <a:pt x="9306" y="10715"/>
                </a:cubicBezTo>
                <a:cubicBezTo>
                  <a:pt x="9306" y="10482"/>
                  <a:pt x="9199" y="10249"/>
                  <a:pt x="9127" y="10017"/>
                </a:cubicBezTo>
                <a:lnTo>
                  <a:pt x="9145" y="10017"/>
                </a:lnTo>
                <a:cubicBezTo>
                  <a:pt x="9055" y="9677"/>
                  <a:pt x="8948" y="9355"/>
                  <a:pt x="8859" y="9015"/>
                </a:cubicBezTo>
                <a:cubicBezTo>
                  <a:pt x="8805" y="8818"/>
                  <a:pt x="8751" y="8603"/>
                  <a:pt x="8698" y="8406"/>
                </a:cubicBezTo>
                <a:cubicBezTo>
                  <a:pt x="8680" y="8209"/>
                  <a:pt x="8608" y="8030"/>
                  <a:pt x="8537" y="7851"/>
                </a:cubicBezTo>
                <a:cubicBezTo>
                  <a:pt x="8447" y="7583"/>
                  <a:pt x="8358" y="7314"/>
                  <a:pt x="8268" y="7046"/>
                </a:cubicBezTo>
                <a:cubicBezTo>
                  <a:pt x="8179" y="6796"/>
                  <a:pt x="8143" y="6545"/>
                  <a:pt x="8143" y="6277"/>
                </a:cubicBezTo>
                <a:cubicBezTo>
                  <a:pt x="8125" y="6026"/>
                  <a:pt x="8071" y="5793"/>
                  <a:pt x="8000" y="5543"/>
                </a:cubicBezTo>
                <a:cubicBezTo>
                  <a:pt x="7695" y="4594"/>
                  <a:pt x="7570" y="3592"/>
                  <a:pt x="7266" y="2644"/>
                </a:cubicBezTo>
                <a:cubicBezTo>
                  <a:pt x="6998" y="1803"/>
                  <a:pt x="6783" y="854"/>
                  <a:pt x="6085" y="282"/>
                </a:cubicBezTo>
                <a:cubicBezTo>
                  <a:pt x="5873" y="99"/>
                  <a:pt x="5611" y="0"/>
                  <a:pt x="53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5252C7-9943-4A98-8167-A30E45A0D8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sz="3200" b="1" dirty="0">
                <a:solidFill>
                  <a:schemeClr val="accent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K-MEANS</a:t>
            </a:r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GNAg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qGO6tpLqa1juIXuIApliVwXjDZ2lh1GcHGeuDU1eT/Ge61Twn4gtfFGh2s09zrVi/h8rEhbF053WUjY/hVzKCewfrQB6VpmsaVqc80OnahbXbwKrSeTIHChiwHI46ow/A1erwzWLa98M2eqeG7PxK+kabpEGjQwtPcSwRSjbN5qedGC0JkKgtIBnI561FceOLnT9Blv7m41zToL7whP/ZkVxLLPJJeRyyjKPjLuVMbKxAYpg44NAHvFZtlr2j3t1FbWuoQTTSmcRopyWMLhJf8AvliAfevEfEHi3W7fxdoyWt1qEF3b3GkQzRy6hOwvIpxEJXFuEMZj/eMpkZsh1PQgA27HVv7DhMmqXeqWmiIvie5vhaPJG52X6bGUpg78M20g5+Y0Ae60V892ut/Z/BFo48T6hfyaxqrvNL/wkVz5GkYhyls1wgeRiQBx0aQntgVY8LeJb7VLbwtN478R61pFlNoaPbywSSWwu74XEiSCRlUFnCLEQjYzvY7T2APapte0eHT7/UJL+IW2nyPHdScny3XGVPcnkcDrkVoxsHjVwGAYAgEEH8QeleHa5rF4dZkt/Euv6zpfhr+39Sjnu7eWSMoyRwm2iMijcicysAMAsoHsc03XjPUtAv8AUdS17xDY3+m+CYdRhjhkaDfdCS5KSSIBgsUjj3IRg7sEcDAB9CVV07ULHUBcGxuY7gW87282w52Sp95T7iuK+K2pXkHhbQ7iS+vdM0241C3XWLyzZkkgtmRiTvXlFMnlqzDBAY8jrXktpqerWmkxJZaze2/h268Q6u1xqV3dT2bSMGj+z+ZNHGXUMpkIJADFRk84IB9KXl1bWdtJdXlxDbQRjLyyuERR6kngU1Lyze+ksEuoGu4kWSSASAyIjEgMV6gEg4Psa8u8cjVrr9mO/W+1KPVNRk0lQbyKJiszbhtfaQpPGCeBnngVJ8MbnVNFvZ/DlxoIuPExuvO1+/muthu0Y4S8iJU+ZGRkCMY8vbs9CQD1SivA/Bdl4g1RvBsd94u8V7NetNSbUsXrqQYpF8nYesRG4jK4LAYOaxr3xN421DT9Dkv/ABL/AGJ53hu0msbu4uZ4FmvSziVmWKNhM42x5ifjDcDnIAPpWivCtZ8Wa1H8X9Ot7W4vLeRdcg0+8tHvZ3WaBofmlFts8pIiSCr7txYfUVF4cuPElro+h6jJ4s1tLjWbLWY7ua8kaeK1Me9oJVixwY9o6csM5zxQB71RXnPwL1WTUNJ1O2ea7vWtJ40N+2pS3tvdMYwSYZJVVhg/eTGFJ4JrjrLXNSb4f65exeItfk8cLC/9q2JaRjYJ9pRZWhtyNqlIydhUEsOfmoA93psjpHG0kjKiKCzMxwAB1JNeEW99qWpXsOmaD4o8Q3PhmbxNaW9tqP2mQzSRtaSvcRLM3zPGHVPmPQkgH5RjuPCct/J8NPEdnfXV5evY3Op2cM1yxeaSKN5BHuY8sduBk8nHegDrtH8Q6BrMU02j65pmoxwjMr2t2kojH+0VJx0707Sdd0PV4ppdJ1nTr+OA4la2uUlEf+8VJx+NeESeA9YPws07xNdSRX0h0LS7SbTtN08wtJYLNBLcK43M0zmNWXAxkbgBlq6vxt4j8N6n4Su9N+HsFneavq3k6SjWcHkhUlJ3K0uzC7Y1lODyuBxQB6tYXlpqFlDe2F1Bd2syh4poZA6SKehVhwR7ip686+CzXuljXPCOoaOmj/2ddfabC0jmEscdpcZZVVwACFkEq4xwAor0WgAooooAKKKKACiiigAooooAKKKKACiiigAooooAKKKKACiiigAooooAKKKKACiiigAooooAK53WPEtzZ+IG0XT/AA7qOrXEdol1K1vLAioru6qP3siknMbdM10Vcxaf8lV1P/sB2f8A6PuqAD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wvDXiGTV7/AFDT7nRr3Sruw8oyRXLxPuWQEqQY3Yfwnqc1u1y3h/8A5KL4q/64WP8A6DLXU0AFc54v8VL4fvNPsk0i/wBTub5ZXjjtmiXase3cSZHUfxr0zXR1598SDt8ceGP+vS//AJ29eZnOMqYLAVcRTtzRV1fY0owU5qLLP/CfX/8A0I2u/wDgTZf/AB+kX4hSJdWkd74R1qzhubqG1895rVlRpZFjUkLMWxuYZwDVHzKy/Ej5i0wf9RrTf/SyGvzXLuOsyxOMpUZxhaUop6PZtL+Y9Gpg6UYNps9booor9dPKCiiigApHZURndgqqMkk4AHrS0y4wYJA0XnDacx4Hz8dOeOfegDOn8SeHoLCG/n17S4rSdisM73cYjkYdQrE4J4PSrX9o6f8Ab00/7da/bJI/NS381fMZP7wXOSPevJIvDmrz+FPKfwZrtlqlrqepXGmG2v7WL7P9olkeNm2ylSm1wCuGxg/KRVufwj4puNfxcWMP2ufUrfUH12KRAIVSyELxKufMzvDYAG3bITkHIoA9RsdQsL/zfsN7bXXkyGOXyZVfy3HVWweD7GsG0/5Krqf/AGA7P/0fdVhfCjw7quk35uL7RU0eOHRbLTWjWWN/tU0Jk3zDYT8vzgAthjk5Aq94btdRtfilrS6jqh1Bn0ezaNjbrF5a+fdfL8vX6mgDtqKKKACiiigAooooAKKKKACiiigAooooAKKKKACiiigAooooAKKKKACiiigAooooAKKKKACiiigAooooAKKKKACiiigAooooAKKKKACiiigAooooA5L4weINW8MfDvVdb0S2E97bouzcu4RgsAXI7hQSa439mfx34o8baTqreI1WcWkqLDeLCIxJuBJQhcAkYHI9a9fYBgVYAg8EHvUdtBBbRCG3hjhjHRI1CgfgK3jVgqTg469ybO97klFFFYFBRRRQAUUUUAct4f8A+Si+Kv8ArhY/+gy11Nct4f8A+Si+Kv8ArhY/+gy11NABXnfxPOPGvhj/AK9b/wD9t69Erzj4qnHjPwv/ANet/wD+29eFxMr5TiP8LNKTtNMq7/es3X2yulj/AKjWm/8ApZDVrfWfrbZbSR/1G9N/9LIq/D8lg/7Rw/8Ajj/6UjvnWvFo9porO8R6zY+H9GudY1IzraWyF5Wht3mZVHJO1AWwByeOBVDUvGGjaff6fZ3S6gDqEkUdrMthM0LvJ9xfMC7QTjueO+K/o08w6CisXUvE2l2HiK28Py/bJNQuYhMkcFpJKFjL7N7MqlVGe5IraoAKKKKACiiigArmLT/kqup/9gOz/wDR91XT1zFp/wAlV1P/ALAdn/6PuqAOnooooAKKKKACiiigAooooAKKKKACiiigAooooAKKKKACiiigAooooAKKKKACiiigAooooAKKKKACqmtalaaPpF3qt/J5draQtNK2M4VRk8dzVuuY+K2o2GlfDjX7zUo0kt1sZEMbrkOzLtVSB6sQKqEeaSQnscz8PvjV4T8XT30Crc6W9onmj7XtAkjyBkYJ5yRx716JpeoWWp2a3dhcR3EDEgOh4z6e1fFfwD8J6n4r8a+VYzrbw2kDS3MrcgA8KuO+T/Imvr3wJ4c/4RnRms2uftEskpkkYDCg4AwB+Fa4+k6GJ5IL3bfczkhVruso8vuW38yRfF/hdvEp8NrrtgdXHW080b89cfX261uV8m/Gj4R+K9A8UT+J/Dv2zVILy9e4Q2aObi1dm3DO3nqThh6c4r6I+Eo8SD4eaQPFvmHWPKPn+b/rMbjs3/7W3bn3rWvh6cKcakJXudMZNuzRa8V+NvCvhW4trfxBrdrYTXP+qSQnJGcZwOgz3PFb0UkcsSSxOrxuoZWU5DA9CDXxt8Z9RHjv45f2WLeSxCXUekh8GRyBJt37fqxOB2r698PaZDoug2GkW7vJFZW6QIznLMFUDJ/KjEYaNGnB31YRldsvUUUVxlhRRRQAUUyeWKCCSeaRY4o1Lu7HAVQMkk+lcv4L+InhDxhf3Nh4f1dLu5thueMoyFlzjcu4DcMkcj1qlCTTaWiFc6uiiipGFFFFABRRRQAUUUUAct4f/wCSi+Kv+uFj/wCgy11Nct4f/wCSi+Kv+uFj/wCgy11NABXmvxaOPGPhf/r2v/8A2hXpVeZfGA48X+Fv+ve//wDaFeNxCr5ZXX90L21MvfWZ4jhjvIdOtZGlVJdY09GaKVo3AN3F91lIZT7gg1b3fWqeptm40f8A7Denf+lcVfj2UUbY+g/78fzRKrX0PU/FOhXlz4C1Hw7osy+ddWklqkuoXEs20SAqzM5LOxAY4yfQVVsfDuqT3/hm61i4s9ui20mYLfcVe5ZRGkgLY4WMyDkdX9q6yiv3oo4Xxd4T1jxI9j9pj8PwzxPGz6ikDm6t9k28CAnplQByRgknBHFd1RRQAUUUUAFFFFABXMWn/JVdT/7Adn/6Puq6euYtP+Sq6n/2A7P/ANH3VAHT0UUUAFFFFABRRRQAUUUUAFFFFABRRRQAUUUUAFFFR3dxDa2st1cyLFBChkkdjgKoGST+FAElFeaJ8afCd0gk02K/vIRKUaQRbBgdxuOTXo1ncQ3lpDdW7bopkEiH1BGRQ9JOL3RhSxVGrOUISu1uS0Vla34j0DRLi3t9Y1ixsJrk4hSedUL9uAa1QQRkcim00rm10eWfFP4z6Z4F8Tw6G+kXGoS+Wsty6ShBErdAMj5jjnsOnNd7deJNDs9Bttcv9TtrHT7mNJIprmQRghxlRz3welcN8d9E8BQaT/wmXizRZb+az2QxrDK0bTkt8qNg4IyTyegz9K8d+Kvjzwx8SPDOkxrNL4dvtNmZVs5Y2lgaNgBuDoOMbR/D616FLDQrRhypruzmnVlTbu/Q+rLK6tr21iu7O4iuLeVQ0csTBlcHuCODWbrXijw7ot/b2Gra3YWN1c/6mKeYKz846HtnjNcZ8ELzwvonhKw8JWnjDStWv4tzMsNwOWdi21FPOBn/APVXgPx/Ntq3xw1C2j1H928sFq8sinbbttVWHuAcnjuTUUMIqlZwbdl5FVKzjBSW59kEjGe1eZ+GPjT4W1/xz/witrBexu8jRW91Io8uZ1zkDnIzg4JHPtXOap4+8VaL8QrfwvawLLZWskNmsDxZkuVwo37uuT1GOPXNeaXviz4Z+HPiPqd3pPh3V9yyTwx3gvF2WztuVpYotueMkjLfQCjDYZVOZNNu2ljlo5hDETlGl9l2d/0PrG01CxvJZYbS9triSE7ZUilVih9CAeKs18baX4L1jw9qdxjVyLr7v+iuwEwOGUluDzkHHY19T+F5tQ0fwBbXPiaVmurOzMt22dzAKCeT3IUfnXJN0XNxpT5rDwuYLEVpUlH4evS/Y6KqHiLR9P8AEGiXWjatbi4srqMxyxkkZHsR0IPINebfCj42ab488UzaCujXGnyGNpbaR5hIJVXqGAA2nBz3HvXqUl3ax3CW8lzCkz/cjZwGb6DqaqpSqUZWkrM9BNNHMfDj4d+GvAMF0mgwz+ZdMDNNcSb3YDoucDAGT2rj/Fnx88L+HfGF54en0/ULgWbNHNcx7dglA+6ATkjPBPr2NbfxY+LGh/Dy8srG/s7y9u7pPN8q32jZHnG4lj3IOB7GsmDwV8K/FXibTvHWVa81JUvI7aS4CpMxHDNEepyORnBI6GuiPL/FxKbT2fmZyko6J2KXwU+NF1498V3OhX2iRWR8hp7eSGQuAqkAq+e/PUflXstYXhrwf4X8NXVzdaDodnp891/rnhTBYZzj2Gew4rdrCvKnKd6asjSKdtTx39o3wTfahoA1rwfokT66LhTdT2sQF28W0j5WHJOcZxyRxW3+zvZeL7D4epB4xN0Lr7Q5to7pi00cOBgNnnruwDyBip/F3xCm0TxO2lxacksMO3znZiGbIB+Xt0Ndjd61pNncW9veaja209wB5MU0oVnz6A1MccqtN0VrZ/M5aeKoznJRl8OjL9FFFZnWfPvin43+JdL+MreF4NItX02G+SzaFkbz5QxA3hs8dcgYxivoKsa6g8LnxNBNcxaOdd2fuWkWP7Tt/wBnPzY69K2a3rThJR5Y20+8mKfcqazp9vq2kXml3W7yLuB4JNpwdrKQcH1wa8y+EHwWs/AHiW51w61LqMxiaC3UxCMRoxBJbk5bgDsK9YoqYVpwi4RejG0m7hRRRWQwooooAKKKKACiiigDlvD/APyUXxV/1wsf/QZa6muW8P8A/JRfFX/XCx/9BlrqaACvL/jKceLPC3/Xvf8A/tCvUK8s+NZx4q8Lf9cL/wD9oV5edq+X1V5GVZ2ptmFvqpftm70cf9RvTv8A0rip26q902b7Rv8AsN6d/wClcVfmGWULYyi/70fzR5tOteaXmfQNFFFfsZ64UUUUAFFFFABRRRQAVzFp/wAlV1P/ALAdn/6Puq6euYtP+Sq6n/2A7P8A9H3VAHT0UUUAFFFFABRRRQAUUUUAFFFFABRRRQAUUUUAFVdX0+21XSrvTLxS1vdQvDKAcEqwwf51arG8capdaJ4P1bV7K3+03NnaSTRRf3mVSR+FVFNySW4na2p594R+Beh6IJ47rWNQ1CB5A0cZCxhB3BIyTnjniu98Xa5p/gvwdd6xNA5tNPhG2GLqeQqqPTkgZr5w+BvxL8U3HxOtbfX/ABJNcaffCUXC3Un7tCEZgV7JyAOMDFdvqfxHuvEWpT6d9jstT8P3kptxa+WWM8RbGQwOcnqPTit8ZT+r1eatre17Hj1MXhMGvactnJ22/M8S+LPjKDx54mj1z7DPYOYFgkhaUSqApOCpwOoPIx1781s3HizxDY/EXRL+HxNeQ6Y32ZrOSaY+WLThf3iAkdFYMMdQT6GtT44eDfCejeIItH8M2dxZTW8e65eSVpEkLcqAG5GB3960vhj8F9L8beD9L1x9du7OUSSR3kIiV9wWQgBDn5eO+D64r2ViMP7NPZLTbv8A8MTSrKtWnTg7yjuWv2r/ABlDqdzp3hvR9Tt7qziDTXi28ofMoOFVsegyfx9q8ZbSbjT9YgsdYt3tXkjSby34O113Jn0yCPevWvDvhHwx8PPjXZw654wtGW3lL28CwOWy4IRZmxtT7wPX06VyP7Quqabqnxa1ebTYJE8hlt7hpDxLKg2swHYYAHvjPeqw7SSo09rXuaYmnKpCTbs9vQ566jsdN1vTriOSS3WOdJJTDy6AMDuXJ69cV6TofiTwj44+PNpdXnhLEV5dBYZEuGBd1HySyx9D90ZAx7576Phn4cfDD/hGbDxR4g1jUI4tStxJFYh/mhbHzY2gswB6E9sZzVn4Oy/C3wXr9xqc+r6gbp28i0n1C1CpGrHqCmcE9CTjj8a55YinyuCbckrfec2F5cNyYepVTl5vX+ux9GNbW7XC3LW8RnUYWQoNwHoD1rzzVvgr8PL/AMQy6/d6XIJHlM80QuGWB2zkkr6E8kZAqj8WvjDa+EUFvo+nnVp5I2zcpIPIgfooJAO455wMcd68T0D4xeLrj7ZpOvXz6na6niPLKqNAxYcrtHTsV/yfOo0q/sZVqL27Pc9OriqUU3HVq/3n1Eug+FtW1FNYjtrS6niIAkikyuV6ZAOCRx1qfXvEXhrTLiPTdb1jTrWW6QhYLmZVMing8Ht1rxDwP40k8Ia6Bc2gk068KxyurndHg/eA74z0qh4503R/FnxK1DxNpt0b1Usw72lxCVIEahS8eeGUAZIOCMk4NedhpwdJ1ZK2jdlu2eZQzig6TlFJTvqur/zK+o+NvAvwr+Jk8HhDwlb3UZVFur0XjOdjgMVgzkADI+pGOMVjaz8HvidrHj+51FE8yO4vPtEWqSXaqAjNuVsZ3ggY+UDjFa/wwvfh/qHjK/8A7b0fTrq106y+3nU5M7IGRgNpA+VgcjGQeRxX0D4K8Z+G/GVnNdeHNSS9SBwko2MjIT0yrAEZwcGvaji6kKcakYNNpXvr6Hp4Wbr0ozmrN9Dz/wDaH0DwXd6TpVx4nllOsf8AHrYSRybGnbqwbgjb1P1OAea5PwdpP9ra9YaXDIlqihVQqvCJGOAPfA/OtX9r2GO+0TRrK202e71NZ3ljkifHkxgDduHfdxj6Vh/Ai91XRdDvfHGuw3C6Lp1jKrvKoMkrqwG1O+cjGfwry8Vg54mnTandJ6xv+XqebmVF18RTineN1dLp5s+kxwAOTRXi3hr9ozwbfW1zJrNteaPJEwEaFTP5qnuNo4I75/WvXNB1bT9c0i21bSrpLqyuU3xSr0Yfj0PtW1XD1KXxxse8pJ7DL3RNIvr6O+u9Ot5rmLGyR0yRjp9a80+J3wv1bxP4xGr2OoW8dvMiJKJSd0W3jK4HPr25r1uisY+67o48XgKGKhyVFpe+mmpHaxeRaxQb2fy0Cbm6tgYyakoooOxKx88eL/gv4u1X40t4mtdStl06a9juvtLSkTQKpB2BcckYwMHFfQ9FFbVcROqoqXQSikFFfP8A+0r41+IXhzxZpln4ckubPT3gEiSQW4k8+XcQVJIPQY+X3rr/ABF4+8RaTaaKk2n28F5PYRXF4sikjzGHzIOeADms8TH6tRjWm9GYYjF08PBznsj1EnAJPQVxWg/EKx1bxINISymiWRmSGYsDvIz1XtnHqa6zSrpr3TLW8aJomnhSQo3VSQDisvTvCWg6frD6ta2IS5Ykg7iVQnqVHQVz1PaScXTenUmsq83CVFpLrfsbtFFFbHWFFFFABRRRQBy3h/8A5KL4q/64WP8A6DLXU1y3h/8A5KL4q/64WP8A6DLXU0AFeU/HA48UeFf+uF9/7Qr1avJvjsceJfCv/XG+/wDaFefmqvg6i8jmxbtQk/I5fzPeoJmzqOij/qN6d/6VxUm+oJpkj1DRpJXVEXWtPLMxwAPtcXJNfB4GjbE03/eX5o+ew9W9WPqj6QorF8V66dH8J33iCys/7VS0ge4McM6ruRASxDHjgA1jN48jHjKx8PnThDHdwQTJdXE/lqxlDERoNpDuNvI3A8jGa/TD6o7OiuS8XeNofD+qtaHS7m7htreK71GeN1AtYZJDGrYPLnKuSB0Ck+gPW0AFR3axtazLMrGIowcKDkrjnGOfy5qSigDwW3jFx4ctLWbSfEz6Ja3usKLZLG7SRZHlZrFtpUOV2FtrdFYrkg9LtpYeLBrtm11b6q3ioXFqUvCshtVsxYqJVZx+7/13mZU8lipwRgj22igDzH4M2l5b30zLZataW39k2a34v0lUyakDJ57r5n3jjbudflPGCcVteHYtVi+KWsjVb60u2Oj2ZiNvaNAETz7rggyPuPvx9K7SuYtP+Sq6n/2A7P8A9H3VAHT0UUUAFFFFABRRRQAUUUUAFFFFABRRXL/Ejxpo/gvQzeaneLBPOGjtEKljJJjjgdhxk01FydkrkzkoRcmdRVfUb6z02ylvtQuobW1hXdJLK4VFHqSa8O8HfFg6Tqfm+L9bZtOu4yY2MZf5wRyu0dOTntXEfGL4yR+M7G+8N2+mCHSftKNBdiU+Y4RvvFcYweuO3Fb4TDzxFmk0jgw+ZU69H2sU15M+k5fF3h8eFLzxRbalBe6ZaRPJJLbMH+6MleP4vb3r5t+MvxcT4g+EYtF0WDUNKuvtyl4DICLqLa2BuXGCDg7T19TXBjxFrPhuy1jw1o968Ol6ioW5jZFYygrjOSPlyDjiuSlt2mfcZSqL6dc16+EwMI/vL+a/4KFHHe0ipJ2TR1ljbSeG/Dj3l5pqTancFoEeVyVt42QgnaOC5zwSePTNU7PVIdP0aFLQym9ZyzOJXXyiD8pXBHNZdve3kFtNB57SJOmyQSfNkZBzz0PHWo714bHVWto7iK7EZH71FOxiQDjDAHjODx2roWHlNWqu7vfTT5fI4PYVKy993s76aH0NL4p8D+LvhsupeJHtrPxUuntawTXUhT7RMqEK+RwRu5y3QnnivK/hLq/iXQPFrrov2pZHiZbqNFJAUDO9h04x1NZ2n6bf+IpFkvibe0iTbHtj2jHoo6fjXs3gDXIdO8MJ4XF0sAt0Kl2kCvNGRjBPBwMHjPevms3zKjl2Dqpxc291HW13p22uZUsTSnU9k5KNR3u1+Gvc4ubw+vjjxvJJNdyS6rNaT3bhAD57xICqnsobAXNcFrb6jf6pdalr0cw1CZyZjJF5RLDj7uBXeeJfhx4im8F6jrnha1RdJOoNIrLKFlltQgywbPMauGwO/XBwK5pILm8bT18Tau97b2Vv9nh86U4UbiQuT25/QV62DxEYYaM3JvTZr3l1tb8LX6Cr8mDw8YVKrc3f1ZT8GapYWcky3myJmUbZSCSQOxP5V0j+Edc19Z9TmSPR/D0aGSO/uhtjnfb8ioOr7j6Dgc1yHxC0vUbPVFurixaG0ukzaMse1ZFUAHGOuD3ru7vxN9l+FnhbwhfTWxaGL7YJhLk4dnKp+AbBz0PHanOnG6xdLVz6b2/4JzVsPRpw+urWTWi31f8AWpteFPDl78Q9Iv8ASEeHTLsW4eHzDvSVlYZHy8qPfrz0q5oHwdk8G7te8bX2mx6daETTzxSM5VemxRtBLEkDp9K5W51bUfA9vY6k5uVj1GNmtWtZ9u7Bw4YjoRxke4rvpPFVl45+Cl/ot5fyG/uFZ7WW5UkKYyGCuw75VhnnqK8elzUIeya5aU5brb03bHl/JOgo1oON3veyfZd9fxOUvF03WNdjv9E1ee40FM7EktfLl34wQc9ccc8Vb+DVx4juPjJpot9MBsIY5ku2++qIVILFuxyAAO/Nct8OLLUrbS53vMxQThXt0yCRkct7ZGK9d8K6z4b+FOhi+1drq81DVYhclbdQxjhGduckAZOf8iopOFPFVKULSS0jbpf066+Zlh1Thj1JqPLHr27W7u/qeheKfh54b1jwnq3h+00+10hdTAMs1nbojF1YMrHAG7DAcGvnO60bxJ8LL7UbDTb2/tpCNrXttGQLgdVIHI79PWvY/hZ8YbX4jahqWh2+mTaTfJbPLbO8okVl6ZOAMEEg4rlvE3hT4hWfhDxFNZXEtlItsWlf7UAZkVgz7Tng7Q3Jx6d66pVq9GtHDzTtJ6+R7eZwnWlThT5lrq15d/6+8560j8Rvo1jqHiW1vIby6j3FrlGVnx3556EH8a9U8KeLvh5qPheLwdqGr6eJWtXiurO5kC5HO8E8D1PXNeS/sx+JNP1S7uPBfil579LhvtGneexZYmVSZAGJyuRg46cGvP8AWNFtf+EtvdRs5NlgbySWCMncwXcSoz3+tTSyqOHxdRzlZbq3mcMvZ5XUlWlLSSdlrvvY6r4sfBybSQ3iHwbc2+q+HpnAjSOcPJCT2yThxnuDn1HevfP2dtPvNL+EmkWd80PnKZW2xsG2BpGYKxH8XPPpXIfCnwnceIfhZKouWtjJqTTW+8EoQqhTx7nPPtXpnw70i30TRHsYtRhvpPOLzNEwKqxwNvt0p4jG4ipL2M17q69bnoYHE1q0oTlC0ZRvv1LupeJ9D07VI9NvNQjiunx8hB+XPTJ6DPvWxXDeJvh5b614kOq/2g8McpUzxbMkkAD5TnjIFafj3xjpngvTYLi+immaZvLhhixubA5OT0ArjpOrKUlJadDpjiKlP2k8QlGC2fkdNRWN4R8SaZ4n0WPVNPkIjbO+OTAeMjghhXP6N8WfAer+KR4bsNbWW+ZzHGTGwjlcfwq5GCf59q6I05yvyq9jqhVhUipxd09juaKKKg0OG+OmkeJNc+HF9p/haR1v2dGKJJsaWMH5kVuxP64x3rmP2cvB/iLSfCl1D42sw2boSWFtdkSvbjHzHvtycce2e9ewUVt7d+xdGys9SHBSeoUUV5vH8QNSbx3/AGObGL7Ibv7NtwfN+9jdnP44x0rkq1oUrc3UxxGKp4fl5+rsekUUUVqdIUUUUAFFFFAHLeH/APkovir/AK4WP/oMtdTXLeH/APkovir/AK4WP/oMtdTQAV5H8fDjxH4V/wCuV9/KGvXK8g/aCOPEHhX/AK5X38oa5Mer4aa8jjzB2w035HGb6hmjhutQ0a2uIY5oZdZ09ZI5FDK6m6iyCDwRTN9EDZ1vQh/1G9P/APSqKvlMLRtXg/NfmfIYSpevD1X5n0D4g8O22p+Ervw3ZzPo9pdQNblrKKMFI2BDBVZSoyCR071m/wDCGPMml2+o+JNVvrPT3glFs6QIkskLbo3YpGG4IU4BAO0cdc9ZRX2x92cfrPgK11e4Sa91nVHLwpb3wBjAvYUlMqRyYTgAswym0lSQSc12FFFABRRRQAUUUUAFcxaf8lV1P/sB2f8A6Puq6euYtP8Akqup/wDYDs//AEfdUAdPRRRQAUUUUAFFFFABRRRQAUUUUAFfHPx7+Iw8ba7JpY0hLWHRruaG3nMhMjjIV9y9ACVBHcYr6U+Met65oPgx7vw95aXsk8cPnyJvWBWzl8HgnjAzxk18s6+unya7Lqfiplnu74Mxu4bcIryAdXjRgOuMsAfXGevfgJ04VLvWXRLf/L8TzMdjacJew+09bf8ADlLXtY8Man4M0HS7Wy1Gz1TTY5I3lZ1eGbe+7J6Eck9uB61ysqtbyvG3ll1YfMjhgMehBwa3tGtNC2yLqz+TcwyHcnmHYw7AetV/Fmm2theRizYskyeZsPO0Z/lXrUsXT9r7FJ9d9n10Z5ixsJ1fZ2d/TQ1NH8MXc1hJNPdTW093Hjy2UjKkggt3IOAfyrH1/S7vwv4hu9H1aOFprVwk6qdykYB4PXoRXW674ytrHVUGns+p+RFblbqViPNYRJuLA8jkEYrL1TRLjxDrV7rVxI0FrqE0l18zb5VVyWAPHJ5FclLEVaTnLFu0Xt/wLamEKsqTn9ado309Pl8jktT1LT7jV2ttJtWFnFlVlycvz9455APam2mn3Wp6mtvZQeZKo3SEnAUepNbV54b060hs4dD1CXU7uZWe7XyNgiIbCqOeeBkn36Cl0a4vtL1iOzt7TE0jrG6MmXfJ6frxiuyVdRov2Lu0r6v8XfU7p4inG6wurtpdv731/wCCWE8VaromsjS9csLdIFQFGts8Jjgj16exzVC4uptS8RR60ri3i3KFQjJ8sevbmui+J2izTmS4sZvOhgUK4dMMADyVx2zzSfDXRfC+uWp0/WdR1nTJoA7SXVvbCeFk7ZHVCOncH2rzMvlhZYZYpKzas9/yfV6HLThRrU3WpKMZv3Za6ee+iOuj8X2Wp+AYdIXUltdGtIPJe3WXYNyncWPckt835VwFpDJqlujX0wkhkjEkITjcCSCT7gggj1Fc6/kS27WNvAGgS5kaOVk/evnAGT9AOBxkmu1sLP7bpWn6XewyPZ2RdoYopPLkjDnLDzBycnkg8Z6Yq/qscFzzlNvmd9enp6nPmFKhh4tVKj5m9Ha9v1+49R1+y8D+NvA/h2PVdWvdP1XSrIQjyIjIZFGBsORgk7QQcjGa8v8AiR4dsm1G2l0dfsWmwWqQKJ33Odv3nYjjJJJ44rZ1jUrTw9oj6hJCxig2xxRIeWJ4Ayf510Hwa+JWgz2uo3GqaG8sfl+TLBgS7ieQMHgg4PXGK8ilj8dGUakFemnZ7aXDD4nF16arSkowWjlb81/SOL0zW18YeHtL+Hs+jWzXgmK6ZqKysrpMxGA45BVgAD6cHtXrvwY+GupacEsfGbWFtLbNut7GGdXkmXJJZwP4c+nXviul8AzfDLVdRufEGgeHLWz120gaUwmEI6gDGUA+X2yOea8B07SfFPjb4utqVnqaWF/e3ElzFdGUjyAAWCjvwBgCvVqKhi4Ok1yxWuvfyPVjVwco04TkpJ/D200+/XY+m5fAHgexjmvJIRb2lupaRTclYolHJzzwAO2cAV478e7638QzWdz4TsDcrawm2ZPLJ86PjZ5ajk4yePTFec6f4M8Yx6jeaLO0rNeEwvHBeLKs8meDw2D35PrXunhHw2vw00WDXvHeopfXUZVLOC0hJKNt7nPzMB34Ax3rz6tCNCop4eUZa6+f3GGJVKq5RhGKimnJvb7+6Ivgv4UvfBXwi1HxNH4c8vxXNazyJHJuMjIuTGpUn5egO0YJ471znwg8eeKNY+3W/j++N7oWqwyQENGFkjZvlONoGEwWGO3GK7bxF8XBd2xj8O2ErQywkPdStseJj/dXnJHrmvN9V1STw/rdt/bGkz3PmKtwySymMyKTwc4JOcVFfG1as3TpRTk3v2t08iMbnNONlh3e271sel+A/gX4d8Kale6lBqV7ezzW0tvbGYKBbrIpUkbfvNg4z9eK4iP4Xaxo2qRya3JpsenRNlpmmBUqD12fePHYA110vxo8P+IPClwuiagul60Lj7MbO5ZRMMEZKdmyOhHv3rNsfDHizxU8d/cCV1JEfn3b4IUdwDyR9KxzDF4hS9nKLcmh5vTpV6kIqm5SWqttr/X/AAT1FZdL17wXfWXhu+gtojbPbxvEvliAlTjjA2jmvP8A4KeF77wxc6n4g1PU7BdNWBkZre6WVGwcliV4GAD781sax8Nr3/hWeveHtM1Uf2lqSLiUgonykHZxkgEZBPvXl3hnw3rHwq8Da3b+KoFm/wCEgK20Flb3GVj2hi0rMBgHkYA645rrw0XPDuVR2l2OnEUoqEMZiFaUE+unl3Pf/CnjDw/4oaddGvhO8H+sQoUYA9GwRyK5749w6FH8PbzV9ctbi4XT8PALd9j+YxCgZIIAJIzkVifs6eH9Ph0ibxJDczS3NxutmjdAqxBTkgf3s8c8fSvUdV0+y1XTp9O1G1iurS4QpLDIuVdT2NSuWM1fY6sHKeNwaeIiveW3S3Q+Uv2dPE2oah8TLXR3t1NlcwTrIsIIKrsPLHuM4/HFeh+Ff2e9L8O+NbbxDN4jlmsbG4Fxb2zQhGDKcoHfdyAcdAM4rhPB1v408J/HuTRvD+i3FhpsmpeXJbrAWhaz3ffMjAkjbzuz1/KvT/2nPBvi3xdoelx+GQ1zHbTO1zZrMIzJkAK3JAOOeD616c4xpVVGk1CM1qb4ehTow5YRskeq3Wo6faTwwXV9bQSzHESSSqrP9AetWq+bbf4LeOrjTNGF/qVtLcLAI5hNOWNooY7UB53AAjp3z9a9e+I3jnSvhr4Xs7vVhdX0jlbeGOIDfMwXliTwOBkn3rz5UfeUab5mTh8RWnUnGpDlS2fc8w/a88WavpL6HoukardWPnpLcXP2d2jZgCoT5hzjO/j6V6V8BdQ1bVfhRomoa1dtd3csb/vmOXZA7Bdx7nA61i383w++K/w+j8Wapo811b2HmYjZmjmicY3R7kPIPHfHQ1HpXjbQLzw6/hDMPhh7u3aw0sqxKKzIVQA44Ycdevrmrq4ikoQwrVp3/r+vIuWIpwrKEpay2R6dZ39jetKtne21y0LbZRFKrlD6HB4NVdVXSdLhu/EFzZwiS1geWSdYgZNqqScHr0FfHvwi1e78B/Ey/wBNMjyXkyy6WptzuRrguFViD1G4ce5HvX0f8K5fEl7NqMGvLdTWDR7SLtDy5OCoz1GM5HTpWONprDV402rp63Inio+1hScW2+vRHAWH7Tunyaikd34VuILNpcGZbsM6J/eK7eT3xmvoRGV0V1OVYZB9q84h+B/w1h1OK/j0Fg8cvmiM3MhjJzkAqTjAPbpXF/tG/FXxb4L8U2WjaCsFnbtbLO1xLAJPOJYjaM8ADHOOeetdkqVLETUMOrd7/wBM6U3FXke+UV5B4p1/xtr/AMFdF17SrS5tL+8VZL5LRW8xU5GUHUKSAeOcEV1XwXk8SSeCIm8T/aPtXmt5JuBiUxcY3Z565684xXJKk4p3fkc6xieJ+r8r2vfodrRRRWR2HLeH/wDkovir/rhY/wDoMtdTXLeH/wDkovir/rhY/wDoMtdTQAV47+0Oca94U/65338oa9irxn9o441zwp/uX38oawxKvSkjgzR2wlT0OC30to2de0H/ALDmn/8ApVFVXzPen6e+fEPh8f8AUc0//wBKo68SjStUi/NHw2Cn/tNP/EvzPqmiiivoj9ICiiigAooooAKKKKACuYtP+Sq6n/2A7P8A9H3VdPXMWn/JVdT/AOwHZ/8Ao+6oA6eiiigAooooAKKKr6n9r/s26/s/Z9s8l/s+/wC75mDtz7ZxQBYYhQWYgAckmsu38QaNeafeXum6laalFZqxm+yTrKVKgkqdpODx0r5T+Fun/GrXdc8U6N4s1DXdO0y80y6hvrrVCywQylcI0Zbj73HycbCfatX4EeHovgraa7468ZeJNM/sySFbGK206fzzcSbgw4wPmwDgdcFicCu6WEhC8ee8tLJdTaVOEXy8y5ui7nV+Ev2jrS61m4j8SaSmn6aVZreW3LSyAjorDuT6jGK9i0zxf4f1Lwg/iu01BX0lInlkmKkFAmdwIPIIx0r4c8beKPC/iPx3f3vh63fS9OuWMkUU0SxhSFy3CkgZIJ+pr2z9nvXdF1DR5/A9xfW8ujahaSSSpOwicNIADgnqTnGBnGK2xlClCMZRi03a67I8qVerRqKnUi9fL8/I7K7+NHw18TaBqun6hcXVpH5LFY7qMx+djldjLnByB1r5bu9Un1K5juLyQzxqeEBAAXPIH+Nd/wDEn4Z6RoWuXWj6L4oF9cRLukt5IPngB5VWYHBJHoPqK4rSvC+otpzz+WnG7COSrEjrgfh3rooywNFuSlrpvur9vU8/E4nDuT9q0px0+/zOx0m98HXlvNq9z4ce5uLOUMPtF1sikULkKyL1PHrVy01i68R3dzrd5pVlp/2ggQx2qbUCAYwB1/xryq01S6sNQxFHE4DAPHLGGB9evStnULPWr3WUvtHinaxRx9mKuAiqvUYz0zn61hisDo6cpWj0be1um/X8vQ4cTgJOKozmoweqb6W6er9dvQs+OLyxuNVEdtp1tbyQKI5ZYWbE+AMEr0DDoSOtdd4JtNQuS9nNLbxr5SSWcUkgDsp6r6nbxRrdh4ct57u+tbdIIGc3EQkUI0efm24zxg8YHpXE+NltdT1XTL2xvJI5ri1j+0xyZH2aTJHykdVIw3qM1z1E8xo/V6T5eVfE1fVW6X6+uxlQVPGy9jU+GKd33t2Ot8Yaff6Jqd0Y4JY55FiZ5RGQCpU/dJ68jk1gSzaht/tSO5vIdTSPy7N1gG1yTj7xPDYJwcHnH1r0P4+6headpXh/SriGdvEE2kp9suS/VASq5A/jIByc965mXUdNu/D6tqW23SUbTGWDEMPTb+dZUPa0MPBVIKfNpe2rVrbdn2+XmRNSwVaNSELq6t3tZfMwPClzq50/UbS/uJg8gMaea2ZIyQQ/B5796j+HWs33hHxm1puae0l/d3KDOCuMq/sR/UipNL8P3/l/2jaXlsw8vfF1Pmf7LenofQ1o+B9astUjmjkWGC8c/NAWyxUdPrz+Va4+FCrh69NxU4S0klpZ9/la/qbvHVcPVrVqMVKHVL7Mujf3anfeLfDunTeF59Q8O6RDPqKfvoBBgGRifmBOeeCePyrzfwD4ljvfE8Ol6xLbaZZ3LlGunzi3IBxu9RnivbdA17SdYnGlxhbe/gs1e4URbFmboSCOC2MZrzc/BdP7UkmXXitsXLIvkZcA9ic4NfDZHnWFy2WIwObVHZO8HJSbafbfTRNerPWWBwuLoxrTgm2v69PzND4p/DPU7DxAmtXEba34Oj0/zDdQyqFj+TLEgHPLcgjOcj0rk/ANxowebT9ItbmAuxkImcNnjHWvQb+61Cz0iDwjPezyaZaWgtDEHIWVSMksPfPTtwKZoHwY8nU4ry8Go6bZ+SJInjmXfKxPAzzgADPvkV9Dis6wMcFOrUlJQUVZq9rdHbu7r+rnDyRzJywNBNW0t9nTudp+z9odu2ualqt0zfao4/LSIDKBH6knueMYrH+KfhpfB2p3V14YsbgSTWUjQKSXBdsgovp2GOvPvXsfw+0ez0fw/HFbKS7kmWZgN0hycE49BxVf4leNdF8FaKLzUriIXU25bG3bOZ5QOAMdB0ye1GEnLG4eE4O/Mk/Vb277HTHJoUcJGlVSUoO99/X+kfMfw18Y/a9e0631jTryBbNxNqFyikCNU5zjGQSwVcerV6X8S/E9r4o0lvEmivNJb6cFhntp12NEzt8r4BIKnpnPal8KeMtQ+IFrq+ga7YWghnjEjXFtGUZcMMAnnnPIPsayvCOv6f4R1HU9Jbw6+pabcyG3upbg5dwpIA2427ck8fjmpqYjASxdTBRhyuNpNdNfP9DzsU6fsIypWjRqX11vzLy7beRe+D2g6d4y0+4eczWLWEi+f5fKTB8twT90jBB68Yrr/ixJ4AvoI9O1q0uZ54rcrHcWRxLbp2AbPPTociuM+JXjqPQ/Ado3hDT/AOxLOS6eK7SBFDFyoKjOOhG7nr8uK4WDxhfa1JZ6hdpFcDYqyIBtMgHXcR396uVHE88a+DjH2ct3d3v5eW5nLEUcFg+WMbybS5re6+uz7enfqcrq3w9vhpV1r+g6deHTEzIRNIJJCo6tnALdycD1r3f9kbxfcax4Xu/DN4J5ZdJKvFO7lgYpCcJ7bSDj2PtUPwr8W2+uXH9iX9hFbwQW8s0rxYWMQr1Xb+OK674c+Ivh5pk0mj6Bp8Ghi4nAUbQBM54AJBJB9AfwrTC5rjqyrUMwpqLUv3bTvePd/wBLfbQ97CYvDOjTl7bmlLe6tr22X9dTu5NZ0qPU10yTULdb1ukJcbj7Y9a8/wD2iNVjsPDdlayaTb3wupziScHbCVHUYIO459egNcZ47kji8cajNZTSErc7t5GCsg64+h6Vs+CdR1HxPqB8Oa6H1fTLlWMyz/MYsAkMG6jnHfvXNRzBe15JLrbQ8zEZk8Up4S1m3ZPdb9Tp/gb4m07W/Db6bZ6bHp02nbVliiz5bbskMpPPODnPOa9CrD8H+E9D8J2cttotqYRMwaV3cu7kdMk+lblejJq+h7uBp1aWHhCq05JdNjgPj7qXinSfhxdXnhFZvtwlRZZIE3yRQnO5lGDz057Ak9qzP2atY8Yaz4InuPFv2mQrclbO4uU2yyx7RnPAyAeh78+lVv2m/FPi7wv4a06bwsZbdJ7hkuruOISNEAMqvIIGTnnHam6P4x8bv8AI/E11Zt/bfK+Y0GCYt+BMU/3eemO9dqg/qq0Wr36lVqsaSlOV7JXPXa5r4h+CdC8daMml67FKUik82GSF9skbYxkH6HGDXOfAbxN4i8S6Hey69mYQTBYLkxhDICMkcAA445HrXpFcnvUp6PVBhsRDE0Y1YrR9zA8IeENC8LeF18OaXan7B83mLK29pS33ix7k18p+OZdHn+PkejkX6aJZ6tFbmBSNysGUNs74LeuTj8K+y6+dvFPwU8Wal8aH8SWuoWq6ZPqCXpuTJiWEKwOwLjkjGAenTNdeClT9rKpVetnZsdSlFtStqj1gfDLwWPGp8YDR0/tbzfO3+Y2zzf8Anpszjd7+vPXmuxrwr4+/GDxJ4H8Y2mi6NYWnki3W4kkuY2bz8kjauCMAY69c1614M8S6b4o0O21GxuIHkeGN54EkDNA7KCUbHQjkfhWNalVUI1Ju6exopxUuXqbdVdQ03TdREY1DT7S8EZynnwrJtPqMjirVFc6bRYKAoCqAAOABRRRSAKKKKAOW8P8A/JRfFX/XCx/9Blrqa5bw/wD8lF8Vf9cLH/0GWupoAK8W/aTONZ8J/wC5e/yhr2mvFP2mTjV/Cf8Au3v8oaiorwaPOzd/7FU9DzXdU2lt/wAVJ4e/7Dmn/wDpVHVHdTrS6itNc0O6n3+VDrNg77I2dsC5jzhVBJPsATXDClaSPz3AS/2ql/iX5o+u6K5rxXrt5F8P9R8ReHmhE1tZy3UX2+1lVWEaliGjJRxnbjnHrVDUfEWu2+s+Ho7c6ZcRaqYt1isL/aFjK5ln379qomV6rzkDOSK9E/UztKK4vxv4i8QaD4gspRbQx+Gdkf229Nr57RyNKECnEyFFwR8wR8ZyRgV2lABRRRQAUVx3xbt4Ljw7ai48QS6JHHepIZUSZllwr/unELK+09eGHIFee6NqXia61XTppINYsfEL3Nn9k09pJzbDT/sg8wuGO0/vPMJL/OG2AnPUA9zrmLT/AJKrqf8A2A7P/wBH3Vcv8GZ76XUZF+06vcQf2Ratqf8AaDSt5epln85V8z7pxjcq/KPlwK2/D0mqyfFLWTqtnZ2rDR7MRC2umnDJ591yxaNNp9hn60AdpRRRQAUUUUAFFFFAHKfFqx1bUfAGpWui2v2u9wjpb7wplCuGZQTxkgHGeM18O/GnUNX+32uianoupaN5A+0eRepsdy3AYAHGMAjP1r6O/a+8ceLvDOj6XH4P1M2cJmddSuLVlaWFsL5aN1KBstzxnAFcL8DPEej/ABm1uHwt8VNLsdY1KwtzLpuoOTFPMoILxPtID8Hd9AeO9enhMOqaWKkr2v6/5F08BS9tHGSjeUVb+lsc98L/AIUaLB4Ej8Z+O7W7lfUSV0awjkCpIm3ImkxztyeBkcdQc1j/ABZt9Nk0NLWNbOK7ttsqbmWMpH0wvc5OAAM/pXZftia0YNf0yx8M+KLJNP06z+xT6XZXSq9rIGzygPA2hV46bcHGa8X0rQ7rXtD1PxVq2uRw2WltFDM0hM1y7Pny1RMjOSDyWAGDW8MPVrVo4mpP3VsjKeXV8TjYYupUtCOyX6+pt+FrjVIpkkhuZ5L27ULK87lmYkdyemP6V6Ppoj03RImmuWlVVDNITuJJ9PXk1z3wv0P+3oZNcslNza2pMTJNHscybRkhRuBHJ4z6d+K0/iEzaTo9mpje3dpvMjTZhdqckkfUjH415mYYrD4vGLB05LmvZ972v66I+RzfD1a+LVNxs3q3b16/kJ4h8EeINWvo9R03Stwn2xgF1RyezHJGBzXuXg74YT3mjafB4i821ltIVSVogA0rY5GfQeuOa8Z0v4zaTqukPaz2s1heKnJzuDBccpjv7Grl/wDHjxdYaLDZeEtQn1u9uZ8k6lZh7i2UDlRswrgnueRg+vHi4bD5pjZU6eYU+T2cny2Ts1b7UtVa221/uR7mHy+mk8NVjokvi2/pW/Q2fDnhXxfdfFiw0XU/BWdKs7tjeXN3B5lvLAMjKsRjkYIxznHvXFeNdlx8bL6K+01IrePVhE9rGm0eQjhRwOxQA19BeGvjBaQ/C/TPEPjKEafrV1FL/oEaNumeNiuVHO1WIH3uma+b5viFc6l4onuLzR44mvLonEbEvHvbpk9etfTUFVhF+xp7JrR/iu5hicOqFL2eDgna+if9XLfxW8QX2ueNbzVL+PAKLHGqDCpGucAe3Nedtef6XJJjKOfyFdz448y38V3Wk3STJdW0aiaF4mBiBA68Ywcjn3qvoXhzS77UPtMZYRxFS0Djr/8AWrsw+KhQwsZ1F0/r7zz8PjI4aDni4vmaMTS/EM0Nu1j5zwwsTjng/wCFN8P+G7m6v31TRdQidbaTeinKybuynIx685rtI/C+gXuvWuixWzweezNcyRctFGFJLDPpjOPw70lhZ23hHTZAk0129xMCNwCgAD0Hf15rmq4+nKH+zq05dGt13f421FLMaVOjKrhk4ynpZq9+/fv3PTNQ1jTodIhMKwx3XkpIsboMxgjknt6iubTX7W+WPVdNvLVIx5kSvBKQ+0NkrIPYk49sV5P4outQ8Q3Lss9rsX5FXeSyIO3sM/zp+g6r/Y+jtZXkWJo3PlY6ODzyfxr57L+DaWEov3uaUt79nrbXfb8+48ZTr16HNTfvvl91aWXV+f8Albseo39476Vc6wVe5RYml89QWRsDuRxjOK9Y/Zo8WeIvG3gu8k8UW0cotLhYba4MAQTLtzjHQ7eOR615/wDCTX7az+G17ouh6hPIzKZroNHyGf72wdk4x+tegfAy7lTWL2wDSGBrcSBB9xWDAZ9utc9DFYaM6mCVJ7295WsltZdmvw6G+XqOX11TvzOp19L/AD9TOOueL9H8ZGKaS5aZp9otWyY3QngKvTGOhFbvx/8Ahpb+P9KsLn7fJYXmns2xwm9WR8bgRkdwMEV6eY0Zw7IpZejEciuK+NNrHrHw11zT4dUFpOEQ742yVcMCqsByASMfrXTRo1aEJeyq8r6Stfl87dbdj1sJQ+p88qk3KO+v4mB8LNBs/h/pt3HJqM95ZOkSssoDO043ZYDsCMce1cp4y0+Ke9vr6DUrYNdMzxxOcOGY8Z9APX0FSfs8+D82uvrqutT3l1O8LAZY7AobDZbOSckfQCtv4oeCbjS9Jl1zTZHvfK/18T7V2RgfeHrj096+dqYHNKmIp/vlUhFaysk5O+qae1tl5epx5k6NfBudGneOrWr03u/+Aa/jH4b6dqHwku9CtrUXN8sH2qF1fmW6WP5SD6E8Y9DXzB8O28T+HBqf2s3Fi11bTWcllcwFdu4Y34YcEHoR7ivbvgl4k16O11SfUNRk/smB08gXD52tg7wM8hcbePXpWfeeKpPHXj2OxvNJsryylleC12QZmiTnDh+px97B468CvqcBmsJVK+Dpx/huN+2qvp+T2sznx2JjTwFH2PuyqWsrXsv+D3PIdQ0XxNd3NnZ6daTSySjI8jIJIGT36Y5rovBugQ6PaC61CMfb/N3u7SEj5WyuOeemag8TavqU1t9m0W4u7C4V/maKQxu+P4Mqc9e3qBXO6x4k8VaL4jtvDGuaWhuomiSaGdS00hfBByD1ww6d67Zwx2Mw0YxtF31S0dlt1/rQ8zBUa2MwnssM1o9Vt6feeq/BWTXvFHxbv28QQNrGnNFJPNM8O2ONzjZjAAyem3n1rtfhv8TILzxonhu08OW1hYXEjpC0OfMUgE5f1zj8K9X8OabFpOhWWnQqAsEKpwoXJA5OK8pOi6xZ/FeTUtL0kRNLdZE0MI8poifmJI45Gc981yV69KDU/Z6uy0XXuz1cRTrYZUZx+K65rJXe1z2O4mjt7eSeVtscal2PoAMmvPfAfxY0vxZ4mbRIdOubVnVmtpHYMJAoycgfdOMnvS/GH4hy+C2srO20yO9mu1Z285iECA4xx1JzUnwn8NeE/sFr4x0bSHsrm/hJCSSs4hySGVM9BkdfStlFKHNJeh11cVUq4uNGhNe7rJNdNNjv2VWUqyhlPUEZFQalcLZ6bc3bRtIsELyFFHLBQTgflXG/GvxRrHhTwrFe6NCvnTXAiad03LCCCc46ZOMDPFWPg94j1TxT4MTUtYgVLgTPFvVNqzKMfOB+JHpkGp5Hy83Q6XjabxDwyvzWvtoct8JPijfeKvE8mi3ek2ttC0TywNbZ/dhccNk4PXqMc9q9aZgqlmIAAySegFcFr3iTwD8PdY8l7GKzvb1fMlNpajIQnqxHQZB4Hp0rb8b6dN4q8B3tjo94kb31urQTZIVgSGxn0YcfjVTSbTSsjDB1KlOlOnOaqVI30X4ItP4s8MJqdvpjeINLF7c/6mD7Um+TtwM815J+0D8XfEngbxbZaPotjaCE263Ekt1GW87LEbVwRgDHJ65Nctb/AAD8WX1/YXN7dWGnwwTb5fLlLzBVIPyYGMnHHPFWvh58T9a8cfFuDQfEfhvSryyMsvlQyWQaWwKAkNubJyMAH36YruoUKa/eL3klqjbDV6lakpVI8rfQ9j1nRbH4geALebUdLhhvLywWaEzQq0lrI6BsAkZBB4OMVw3wY0fUNH8XyRx6ZLbReQ0V2XjIAxyvJ6nI/U17TRXk1YynKLUmkugq+BjWrwrXs4/iFFFFWdwUUV4ZYa98SG+M32GVb37H9tKPbmL/AEdbbP3gcY+7yDnJNXCHNc48XjI4ZwTi3zO2h7nRRRUHYct4f/5KL4q/64WP/oMtdTXLeH/+Si+Kv+uFj/6DLXU0AFeI/tPHGqeE/pe/yhr26vDv2ozjU/CX0vf5Q0WvoebnH+41fQ8r31a0Ns+KvDv/AGHLD/0pjrO3Vb8Ptnxb4c/7Dlh/6Ux1Ps7H5xl7/wBrpf4o/mj6z1/SNP17SLjSdUheazuF2TRrM8e9e4LIQcHuM8jisiw8CeGbDVLfVLS0u4ry3hjgSQajcHMaElEYF8OAWPDZ610tFUfrJgT+DfDlxJavPp7Si0IaKN7iVo8hzICyFtrkOSRuBwelb9FFABRRRQAUUUUAFcxaf8lV1P8A7Adn/wCj7qunrmLT/kqup/8AYDs//R91QB09FFFABRRXzP8AtX/GSO1t5/AfhLUr+31mO5Rb+4txsCptJMSvnO7JXOB0yM1tQoSrT5Yl06bqSsj134+Q+Lrj4WatF4IacawVTaLc4mMe4bxGf723Pv1xzXyFok/xg8E6zp/i3Xf+ErsdOs5U86a/eVomjLYMZVzzu5AH4+9df4D+MmtWPwk1jwXe69qB8ZTStDpEsyl2iBKDy2lPRz84XPQkZI4rgvFXh/4ut8OptU8Wya1HoNjer+51S5YOZX+XcqOdzAHj2ySO5r2MLRdJOnO1r/f6HfRpuCcZWPPL27uby8uLy6nkmnuJDJNI7Es7E5JJ7810nhTXtJ8LyPq2m/2nPrJtJYIWO2GO1eSMoZVYFmcjccDC9jTPhfJ4Nj8ZWDeOo719HEoMxt24GOm9QCzLnrtIOK+svAvwM+B+sWEuqaOG8Q2dwyujHUWYQDrswhUjryG5rrxOJhRVpp2NqtWMNJI+ZPDPwv1bXrW0mXUrWGe+AaJJQxyWHy7m7ZOOe2c1TtdE8U+DfHlv4b1i1bTrqeeJZ7Wd1aOVSflJ5KsOTg+/Ffa/i74a6SmlTXPhmw+y38MaC2hik2RjbgfKOgOBxXh2r/s+634m1i48U65rA0XT1Ae8W6BabYi/MVOcDgfxHivIoZjOpOVOv8LvbT8D53D43EzrVMNjF7sk7NLRLt/w5P4q8MeNvg/4TvvEunJor6LPLHLLYyI/nQSyEL1U7dvT88V5xJ4y1b4na1GuqW1tHc29ssSJApWJY16nknByfXmvTPGHiaT41aIvgjS9c0i1ZrlXsw8pUM0anajknLZHcA844ri7LwlB4EsL2disurWkLpcOshaN3XqoHpkYB61x0FhcKpV407V5aXtq+1zhxmNw6wCglLnvyxumnddXf+tRul/DLSNN02eS81CO9ubuQiEwAr5EQ9mGQ2fqMVu+EPCNtZXsFvYxtJeXDCMTSHqGP5Af4VDZwWMdxZ+JddjuA1vGslxDDLs+TGWjGfr371LrfxosXhkh8O+GZbEGIRwebch/LbGM8DJ7Hr1rgxEs1r039WvVu/eV1FL/ADS0PLpxxObyk5VbR0TS7rTTXb+rdSj8ddN1Lwf4lstMv7cSo1oJI50JCOSx3KpP93H6/SuR/tezvtZ0eHwpYSHXxcxeRLIoOZFOVG3kMSQByK39etPG+qfDPzvE66tePa36PYC4JeWNHRhKWB+YLlY8Z6Emut+ClxbeKtPXS7jTdPt9Ujd7SwuobZUeHfEy+aMdGXJ57/WvXrYylhqNOVFe0UZcsuWW19LtdbdVpY9ungsJhnGa05fN+iv3OG8G+H/HfjzWtYv7ZbzUbi3Qyag88p3ucnEfPVs5wvtTdZ0XxXpuiSXY0zUrKCWZbdpHhaPc3XYMgHP0q7qngXx14BkvIrfXLSDUZB5MtnpupA3UsP3t+wENt4B9a5/xBD4w16HSbLWdSvp1VZXjF3MziMAjk5J56e+K9R16U5+7KNu3Xa+3yJxtGh7aNWrNK3fy126mj4C8Qav4S1+8M9mHv4ofKMd5uzHvweRnnjsfWtm6t9X8Q3ph+2WUKXLlvIMAWKIYP3W+8uBnqcHvXK+KdN1K1XTNS81ZpJbcWbPGcyO8QGcr1PylOfTjNXJ9evtL8M21vLaRtJfs6zO6/PFGuMKp7Z9686thXNxxVKMVWklG/pfXXotWuvS+pwYyE61WnLDzi4O7SstdNbX723Ot8DeGdF8F3d14u1/xBZXemWkTwrBboXadnG3aR079Px6VzumL8OvEepaZ4fa81m01G8uQjaqsStbqXPyxeSSGwMhd+c5ycYrifEN+11AkECv5SkuwPdsYHFfSPhHwP8I/BTeFNZ19b0a8bKC8eJpWlijlZQfMZQMDB6Dpx0PWqo4SeCqVMTiK0pznZLRJJRvbRebbb66dj3YV6cMNGrirRav+J6l8J/hXonw+t7oWtzPqFxcoI5JrhVGE67Qo4wSefwqTx14g0P4ceE9Y1jT9JhM9vD5nlRKEEjkgKGPpkivm79pb4i+KtS8dSadp+oXem6bp0hS3jtJ2jMrDB81iCM5BBHbH51Q8XfGLVtatNL0C6tbe8hNrbJfXLKxluZto3MB065GMckH1rjx2Ax9R0q1Hld5Jzv8AydbefQ1p0qbpupCPM1ey8/XzE8a/tCePPEmgRWMLpojrcFpbnTmZDIuPlQkkkY5PB5/Ct/8AZb8A+KNc8R/8JfqJkHh26injuJJbjLXrHjG3OeH+bce44q94yu/C3wu8J3Oh2uk2muS314rXAubJRFuRTtCq2cYyct78V7B8CfiZ4b8XeFbG0gW00nUIgYTpyL5agr08vgAgjBwK7HjIVcM3h6fuPS+jT/r7jKnjY1qT5ocqemtrX7ev4dCtqENx4DF/qVvBcRWNmrSu4G4SRjoCe/XH1NeH2ni7WPE95cWsniC5uUv1Mk0LzFlwDuHy9Bg46Yr1T9q+Dxq1ro11ob3H9hws39oLFyoclQrSr/EmMj0zXj/gzwHfeIPG2mx+HXWyeOQSXZUkRiEfeJGfoNvTmvGyvKY4CjVcajbqXavryvXQ8HNqNGdSnhuZxunZLb5+X/BOrh8NnT/CF34gvNWi8mRjapZxITI0p5BJOABjPNX/AIAahpOk+Lbu61C+jglFk6WwkcIkjkjKknvxx+NeSeCfFmt+Pviba+EBaw20N1cSRwFUZmhKqx3PzyMLz6V6nrPw5gsdah0m18SWtzebgk4kgaOON/QMM5/IV2Rg8PD/AGhpSkeRictxmWVqdR00uVK2q1f+ZzviiHWNbu73W7tIrS5nYu6QKI2j9wAOo9ep613XwM13TzbTW/ivUbLU9ejm26Fd6lB5lwmV4QzEcDf0yc8mvNtb1PV9RuYND0aCCGO5MdmJZZCH3sQm4k/dyT+FdvrfhTRNC8aWcN3ezfZbMW/9oeWgUeYqrvKexPP4mr9rOjTf1lpXelh4KtiMJD6xTmnGTs0/zKXgWD42axr+u6bqE2sxpNbSrdfbNyRB8ghYyeATjA28YPpXRfBXVtY8N+Jbi11d5dP0UI32w3oMcccg+7gt/ETxgdR9K918Pa9o/iC0a60e/ivIkba5TOVPoQeRXJfGXwTeeNtKso9NvoYriylZtkpOx9wAOSM4Ixxx3NVUrqrP3opHuY3COpKOMw8nKUdkno/669zmvi14k0nxFqS+FrOxsL/Ft541FmD+RuHHl46nGO+OnpVv4Dabr2m3epQXGoSXWjLGggEjZ2SZ5CgnjjrjjkVz+i/BXXtM1aG7TWLGRI49zqu5WLEfc+me5/KvSvh3o2q6W1018vkxSABYtwOWH8XFeHia+Kp5hClDWk1rps9ev3GeDo16uI9viIOMr/hbbTf5nmv7ZPhjxl4s8J6Tp/hKRrkJcs95p0dwsclwMDYwUkbwpzx7g9uNz4T3WpfC74HaPD8RrmQX8bMiQK3myIrMSkWQcEhffA6Z4q74/wDBXiDUvE02raa8UyMqtHul2tGyjhR+I4+tedaNofi/xc95Y+LLzUbe1RmaOS8UkxXHbap5K4JBxx+Vd0sxhSoy+tNQhF7t2vc7a+aYx3wtKg+a75X/AJnoWp+F/B/xba38S2Op3cLRqIJ1jADYByFZT9089fQ16XYWtvp2nQWduojt7aJY0BP3VUYHP0FcX8HfAj+CtOvDcail7cXrIzGJSsaqoOMZ6nk81H8fvDfiHxT8O7jS/DcuLszJI8PmeX58YzlMnj0ODwcV0rlqTUVL3e5rgqLhD21SCjUl8Vjv0ZXQOjBlPIIOQa8o1v4ueAvDfxJl0B9MdL55VgvdRht0Cq5xgO33mxkZPOKs/s3+FfE3hLwTPY+JmMckt0Zbe1MofyE2gYyMgZIJwOlVviR8PfhvZ+ID8QPEguonEyPJDG5MdxKPu5TGSTt5AIBxz3raEKMKsozd10sdVSfLDnk7Jdz1iisjwl4k0nxRpI1PR7gywbyjBlKsjDqCD0PIrXrkaa0ZcJxnFSi7phRQCCMg5FFIoKKKKACiiigDlvD/APyUXxV/1wsf/QZa6muW8P8A/JRfFX/XCx/9BlrqaACvDP2qDjUfCX/b7/6DFXudeFftWHF/4S/7ff8A0GKqgryR5ucf7jV9DyHfV3w22fGHhv8A7Dlh/wClMdZu6r3hlv8AisvDX/YcsP8A0pjrolDRn5vly/2ul/ij+aPsqiiiuU/WgooooAKKKKACiiigArmLT/kqup/9gOz/APR91XT1zFp/yVXU/wDsB2f/AKPuqAOnrP8AEetaX4d0W51rWr2KysLVN800h4Uf1JPAA61oV80/tveOo7PRrb4fR6eZJdQjjvpblmIEaJIdoUdySpz2A/TfD0XWqKBpShzyUTjfEv7TXiYfFBrvRbq3fwnDcqiWzWuDPBkbnJI3hjyR0xxxXZ/Fb4c/DvWtO1T42aRe3WrQJAL+SwtpV8m5lULjecb0HQuvXAPSvkSvqH9nDwAdR+EXiXTbnxXY20ni+0C2VnFcAyRbNwMjpweTwQP4R1r28RRhh4xnB2tp6o9CpTjTSlHQ+cvD2pWen+J7PV9Q0831tb3S3Elqkvl+YA27buwcCvqT9sOPxH4s8CeENR0DSL270efN5OsMLPJG7xr5W9V6DDOM+v4V8xeO/C+qeDvFF74b1fyDe2jBWMEgdGBGQQR6jHBwR3FfZvw6+L3g3xJ4b0vwWuvBfEtzpSWxWSN1VrjysFRJjBbPofpzRjG4yhWgr2/IK7acZxVz5t+E3wak8frcxQ+MdCsr+K3MiafvaS4DZxiRcAKPUgsRkZFdl8DNa8N/BDxF4hPi/wAUW1zeSxpb/YNID3S7lbJZnACBh0xnIyc+leMTR+K/h34smgY3Wi61aq8LlSNwV1Ktg8ggqetZFhp95fR3UlrCJFtITPP86gqgIBOCcnqOBk10TpOqmpS91mkoOd7vRnrvxV/aB8Z6/wCL5rnwtrd7oujQNss4YSFaRQf9ZJxyT/dPA6e9dj4p/aCsPEH7P0mi6lbT3fiS+jbT70KRCg+XPnggHIPHy4GTkcCvmmNlWRWZA6g8rnGRXSXL+HY9GkigeUiZ96oW3SIw6Z6DgEj3pSwlG0Vy7HPiHCjyLkbu+i/Mf8LfBWsePfF9voOiT21vdFTMZZ5dgjRSMsMckjOcDmvRNX+Kml6Z8RJILPQH1TSba9MMn2uYiS5AO12AA4JbJAOe2a6j4GeGPCug3/8AwnfhrxJdagkcTwxvd26QeQSMPuXJ57Dnoc1x37RWlxxeLNM17wxoi2y6hGbhr3TyzLcXO87iu0kKwIBwuOTmvApZvgs0zKeC5W3Tvq00rrdXOfE0sLjK0YV435dr9z1fX/gd4ovvFPl2tzFJod04YzyybXhjPUNGeSwHpx9KyfDnhfwZ4J8Ut4Z1TUdH1DxLHdtJbndvdV6xjBGFfHJXrn8KTS/F/jN/CenReIfEF689rDukcko4PX5yOWYDjJ54rzrUvDu7xtc+MG8Vra3MjtqEBeBpJJJz8wU46Kx7noO1cOMpyzKhPBRquFtnG6u1tdrp3PmcuxuAp1qlGLcV0fRtfl8z6A1mG4udOlETwZkdUfzZMMdx/h45PFc18Q9QsfD3hkyQ2cgmDAW5toseW+fvFh9361R0nVPHknhFPG2paXYXOlCZYlgsss+MMHlPJK4OFwfXp3pbvx7aXllNp/8AYuoJfXMLeTBPDiN1IIDFzxt/yM1+e0+HM0y2tQcqPPGLvLll1v1fkrdLb6nXVVCUpcz3XXa3k/meKNb6pJ4oi8QXeoNd3puVuJ5ZWO92Bzye+cYrTvvF2pz3xs1t4XJbbGApyHPT69eneq/iCG4sZo7GC4gubpl2yxwZLxv1xj06+9Hw/wDFFr4U1mfUb7QrfV7gRgW4uGwYJAfvDIPbPv0r9jxKVSi8RSpe0ml7q2v21dkkZ4ah/aDjUxdmktNPxsdh8MtdsdJ8T6xF4ohkgvogsUUklswEQBO5cEZXPBz3Aqj49sNO8SeLkbTb2G3WUZRGGN6DG5lHr7VJo9hr3xC1qS+t0M9xdmV90jYBZELeWpPU4GAPpXK+FLe4m8Ww3kNpNdXQkIMCAsYx908D0H4V5NHLIUsTUzJTtV5EpK6cE0ltfbVdfPuc0/aS/grkUL8uiu3ayXZb3Zr6r4M0eGaJW10afHt+czQtKT6kBOf6V7J4U8Gw+MPBo1yWW+todOxaWkckY826tI1UI7DqhJ3+vAHpmuK+MvgzVLGzh1DSw92RCBMYE+6oP3sZznnnGema85tfBXj628Mz+LLeC+t7QbXLRTsJZBuxu2qd2B71yYfH4bM8DHELGWcrwje2kn5aNva129Nkj0cHl9bE4d4fHK7Tv5/h6ntOval8MPH3iDTPB+uS3UOowzLZWuoWESoVIG0RuzAhl+UAHBwfxr2aD4Y+EdP07SoLLSbJZNJjKW9zPCskqjO4kuRnOST+NfLfwFtvC+m63B4v8f6hd2Yt7oPYRG3ZhO45Mj4BO1SRz0J78V9rQTW99ZxzwSJPbTxhkdTlXRhwQe4INVisvpvBLAyqSqQ2bber66q39aHpQk6Mvc3R8u/tHxeHdY8LSz6LNez6jHdxbvMjURSKAwJU9R2+teF2Wr61oFlbQ2TSWlyLnz0lUAspGNoHXuM12n7Tt9r/AIR+KEmgWdvNHoeyOW2WVARcbhknfjs2R7Y5r0DRvB3hjR/FWjalFevqsltHHcLK0qG384jcCAudwU46tgkV04SpQybLIrER91apRu9lojyn7bDxi8bGLjN37+8/1PTNW17xbf8A7MNxruoWMcevTaXumjkhAypbBfYeASnzY9fyrw34P/Eqy8G+G/Elr4njvpY9ShENq9vEPtG4hg+HOMKAQee/Svavh18WvC/jbX73wRfXT3UlyjxxedDtjuAAd6qR7AkZA6HFZvxA/Z78M6komi8RTaNax8jzgrhWP+0xHH1rXAYuFSl++pOHNrZqzR01lUVeEuRNdX1Xp/w55z+yF8OrPTfFH/Cwf+Essbm0ghlghsosi5y3y/vk/hwMkYLA8HNdt8WNW07R/HyzaPGbiXcl1cLNny95OQBjB5xk1xnhXwa3wm8Yw3/iDWrSQSW8v2C1sHMs1+pwNxGAFQZByT1wBmsW7uvEfib4i3dtfIY55oTPCkmUEMKnCrjGT1rgx/tqmYylV5fq8Ycyk9He+q31SWr0W/c4+IaixdDlg/3qd0v7q/UxfHfiG8l8Zf25ZiHT5zOLpIrdR5cUgOQwBzzkZ579q93ebTfF3g3T5vE1nJZ6/dWUbXV7EMKrdVZkzzldpP19q8qtPhte6x8RLbSdQ8yDTjYG6lvIgfnIYL5a5GA3Oc+nOK9zZvDVnrOk6HdaRJ5Jt4rZXSc4wBsXcvfgDnNebm/EOFrujg8FUTq6S1Ttb1tuYQwc1l0ZV0rPe9t36bepzfgeex8N6FrWn6bqFxcanqMZjW4EflxxAAhWUEkk5YntSfCKDUPBWq3WqeJtR+waddwER7maXzm3DEpC52qOfmbHXFR/FXUPAHwzuYdMvNUvX1vUQGs4tm9YYy+Nz47HBA69OnenfDPxlFqc8OgTQXL3s0xSDA3qyHnn0AGSe2KwxeLzjBxnVjR9rF2slp11d7f599DnweDp0MRQp4t8lk+Xs9dvV/5HM/Bzwb8UtH+McniTX7q4XR086a/1F7wSW95EVJUqATuB4I4+UCt/xl8atXl8SB/C0yJpUGABNAMznuTnkD0xg11Xh/4leFv7RHgVrCdNMCvYrdSONj8FSCvVVPIHPpXm3xD+G17oetQx+G7S/wBV0y7QNbzRp5uGJ+4Sox6V9X7ZVpr2qSlbbyDOswq16Slg5XSdna97/wCRT1n4p+MLS+m8cXFzeLp9pIvmQRbha9sQ9xlunPPOa3fgz8Q/EfxK1u8nsNPWeCW6WS6EspxpyN0UNgbhtXgAckdqv/HOO80P4f6N4Sj0SzttL1C2B1JUgDK8425XPY55z16YPFdr8H9J8L/Dn4RQ6r/ZS6Gk0K3N/nc8kj9FJ3ZYkjGF7ZrlzDA4THYX2WIpqSb0Xp6G2W2o80JVZqrF8zf2bNarW/ft6bHoY1DS7a8h0ptQtI7sqPLt2mUSMPZc5NTahJPDYXEtrF506RM0Uf8AfYA4H4mvnzS/Dh+IfxFufE3h/WUFkl5HPP54ZLiADBAC8gj5SAQcetfRVTKlGklGP3djvwWLqYpTlKNlfR3vfzPFPgv4y8ba541ubHWjLPZ+U7zB7cILZh0AIA78YP8AStX9pudI/BFpC1o0plvV2zZwIiFP8xkV6qqqpJVQCeTgdahv7O1vrV7W8t4biF/vRyxh1P1B4qvaLnUrGP8AZ9T6nLDyqOTd9WeXfs+XmjaZ8PPPuriCwee9cO9zOqCVsADbnHGOMeoNdR8XtO1zWPAV3aeG5G+1uUbbHJtaWMH5lB9x+deH3vwc8dXWu3cS2dqYfNYpcPOojZSeMAcjjtjivorwdpU2h+FtN0i4uTdTWlusTy/3iB29uw9hWtVRjJTi7s5suVapQeFq03GKVr7XPOf2dtF8YaRFqa6/Dd21g2wW8Fy2W3gncyjsMY+teuUUVhUnzy5j1sLh1hqSpRd7dwrl/iB440fwXa282pLPLJcsVihhUFjjqeSAAMj866ivn79oq08Tan4ys7SHTrm4sVhAsvJhLBnb7+SB1yBwe2KdKClKzObNcVUwuGc6avLRLS57f4Y1yw8R6Hb6xprs1tOCV3jDKQcEEdiCK0qx/BejW+geF7DS7eDyRDCN67tx3nliT35JrYqHa+h20XN04+0+K2vqct4f/wCSi+Kv+uFj/wCgy11Nct4f/wCSi+Kv+uFj/wCgy11NI0CvCP2r+L3wl9b3/wBBir3evBv2sji88I/W8/8AQYq0pfGjzs3/ANyq+h43uq/4Wb/itPDP/YcsP/SmOsvdVvQZpYfFXh+aG2kupU1mxZIY2VWkIuI8KCxCgn3IFd04+6z87y+P+10v8S/NH2vRXH/EPUrqH4W6xq0l1deGruCxlnRjND5kUiqSilvmQ5IAwCc5x1rjbrxhqU/iC1mtfEeXD6UljYRNG0eoxzti4k6Evj5+VICeXk9680/VT2KivKPiP4su4NceTSfEYgjgsLe40u3gaN01O4a6aOSI5BL4Cou1SCDJn0x6vQAUUUUAFFFFABXMWn/JVdT/AOwHZ/8Ao+6rp65i0/5Krqf/AGA7P/0fdUAdPXM+OvBHg3xbHBceLNEs9QFkC8ckwIMa9TyCDt45B4rpq4T4+eI9U8KfCjWta0exS8uo41j2uhZEV2Cs7AdQASa0pKTmlF2ZUL8ysfP/AMRNS+AfxN1WWaPVr3wxPpFsR9qgsVWO+gTACqvdh/DwDj1A48g1iwh0bUm8a+AdVln0jT7+NbWaX5bu0fG5PNQ9iVI3D5T04zivQv2XPhT4f+I2j+Jp9et76PylS3s7mFgqROwJLKCPmZcD2w3uDUPw88FR/D39oix0PxT4k0a3t4pGVlaTet5G6lUjdcEKWypw+Mds8V78JQpOVOMm+VbM9OLjC8U9uh47rV9qeoatPrmpNL9r1GV7ppiu0SMzHcy+2cjjgYxXc/sx6Zp+rfG7w7a6gtyUjma4iEOP9ZGhdd3+zlece1Z3xd1bxu3ivUdH8YPNDLbzMsdm8arFBHuJQQgD5UxjG3qPWp/2f/FuoeD/AIoaVeabYw3r3sqWMkTqSxjkdQ2wjo3Tn2rpqc0qD5exrK7puxL+0d4dvfDfxj1+3vJJZlvLg30E0nWSOX5uvfByv/Aa5TwXY6RfeLNKs/EF+2n6ZNcot1OELFIyRnGOmfXt1r6h/bvsdEbw5oGpTTRxa0ty8Vuojy00OMuC3YKSp57mvnX4SeE9T8V+O9Fs7bRrrULI38Qu2VGESxBlL7nHC/L75rPDVufDKT00/IilU5qV2eufHr9n7SfBPw9bxJ4av728+y3Aa8+1MGPkPhV27QBwxGSeufavnv7P/oAuVYsfMKuo/gGOCfr/AEr13x/cfHbWPEXiPRbuDxRLamR1ns7aF/swgDfKF2jaUxjp1HXNeQXdvNaTtBOAki8OocHB9Djv7VeF51C05XYU1PlV5anr/wAM/AlhN8PT4lvddTTJbuQpGbu4EVqqq5XLnuTjqemK9/8AhVbj4d+BZbq6urTWjqEhvIFsphJAiqu3cr9CSfT0r4t1HWdX1PTrSxu7yWWysIxHbwDCxxDPZRxkknk819O/sqaj4b8R/D2b4fwalf2uvWrS3qzPCpVFdgD5YJIZRxkEDkk181mOBzOnha0oVlKUp3V1pGN1pfXp1tuebjMBzTeIv723kjitXvLPw1qd1rF7qF39i1G5dhA7eYIJHYudvfb1HtxU/i7w1fy+EtO8caSkuqWWoD54oIy0lt/cLgcgMB6cVn/HGXw1apH8PtB1qbXtWgu5Hvry4t13Nc5VVijYABVA3DavGT1NXPhb4O8ZaB4O1PUdWjktdOEiObczZeEYP7wgH5VPT8OcVUn9SUK0pL2kvsvRyX93rdb7bdj5uplkMPQnicRedVfK601Wn3vyfqbmg33jOx8J6HYi7v8AQLJElnZLVjG80zStjzCecBAvy9OelYviH4i60filYXWtTR3trbPCksUUQBdAO46buc8YGewqXQPHmk6b/ab3GqTahZMsQjtbgs7ly5DmMtnA2c8kDOPWvOPEekXEbTalpJurywJ81bhoyrBSe/uPWpwlCvialSlmMUoyTtZWT5vXVSXrruttN6NNSrRqVJWg0uWMls/n1/zPYrn4P3cfix/FFvqltc6abg3wgl3JKyk7ypbGB169/aofhlq3w/8AFniyfQ/EOg28kV2jCGXYVYsOchgc8AH0rJ+DfxO1AWMvh7xDPc3kZ/495WAZljx8yE9SPT8a2vh7pvgvSPGn9rWOnalOC+y0+0v5USEg7mwRuI6AZx/FXzNOWZ4OpiKWZNylTivZTWkbK7961tdr6X0duh24+pg1XjOTtONvvb++39dBfin8O7zw/qlza6FIF0K1G+P7Oxaa3BHzkjgsRyeDkiuL+FeuaT4QGpateXaXcUrpaqluh80D5mEmGxhTj65xXSeKvi7qdtJq+n6lou/VTNKiXUTAW7KxO18fQjjvjrXkVnouqXv2YWun3UguCRA4jOxsHBIbpgd/SvewOHxeaYKvRzOKhSbXK0170d7t3fk76bvQvD4enRUnF6N33PctE+KmlahPLGFuPtdxdxW2nWbIFAU8NJJJ0AyfujJ4rptE8M+LI/EiLpPixzY3Fy91eWdwqjPcrGx6A9CMjjmvJPhv4M8JazoNzNeeIr2XxLZytINKsgF+0JuVUVJWGM7jywzgHOOM19BfDjQddje6j1S3/wBJKBomF+bhFjz9zLKpDDIyed34V8lxPlOCytxjgFG8o2dNpOU7aJx5k9VvdK7eurO6jRlzXi7LqzC8f/BnxBr+pWup2mpWMSmERzpMx/cgEnKkA5GD09a7HwFrsmmLp2gq6tp9tCtuhK8hVXAbPXtXF/F/4zah8PfFVl4Pi0yCWEwJLe3UxYlUkJGIwOu0Dqc88YqPS/GvgzSsapqutxC1CgRiBTJI7N0wo56A5J6VtmFPN4YTBUcHTkny3UfOy0k/LrsefKhDD4lcu03q/Tsdv+0X8PdT+Ivgu30/RruCG8tboXCLOSI5RtIK5AODzkHpVf4HfCiHwf4Ki0/xNHZajqJuXuCVBZIQwAEYJ6jjPTqxrwj4m618U9R1p9R8M3XiCTQLuNFtJtO8wLMrDvt+YHOR2xivU/gZb+PP+ER3eNF1hrnf/owvC5fycDG7PfOevOK9vM82ng8m+suKnZq8E7tPs9NGuqtoehGi6sYwnaz7lXX/AIa+Evgx/aXxSsl1DU57ElrCwlcCKGSU7MlgMkDeevb1NeT658XfEHxJ1i303V7eGGLcq2dlaRsymU8EnOSSe2eBz719jQ6bDqPh06brNrHd288ZSaCddysh7EGuA1tvBfw/1LT/AAx4f8J2aXt1FLefulCLDGpCl3b7zZYgBfr0rtWcOWX/AFqdP3+VP3na2l7Oye3prsYYyhSr0p0azdu67I8Z1q/8H+Btc8LXWu6peXXibRUkiuLC2i82KK3myyozEgBk3b8DP3sehrJ+J/xAs/EHjbw1qnhWG622JeOS9kiMaTCTGYvcDBPPeofjroOl3PihNemuGivdVZjLAhAUlVA3KO3bNeg+D/st14PsI4IEjhWAR+XgEAgYP59fxrwsxrYBRw2dypupJpweto63T92zvvK2tu7ehySzKnRw/wBVo9ra/dv1Ibv4qTSpZaWdJntbzUbpbe2khYFVXBJJzjsMcetdb8PbbzvFi6jrU7E20T3CK/zNIyDP6Dn8K838SvZw3kVndnZJbyxzJKsYcoQeq+jY/nVuHQtV1jxjp91ZXtzJbPMLiG7QEm2UHPOOAccehzXFhcvwODcMRSSpU2nJ35pXtro/RXte+l7M+dWPrYqrSjXvKcWluravR2Xa9i3rmm+GPjj8TtNuLqG/0LUbSMrbXELLKs8SEuEkUjg8sQQe5HvXCePPGGpfBbx19m0N7HVLxVeN5pEOwJkAqMHIb1weK9y8Xat4e+F3hjVPGmk+Frd9TMiQx7XYIDI3fJOxeP4cZ6V598C/C+k/Fy+vPEHiKxtmt9Pvt81m8XmJI7guAGP8PqDk/nX2GWZhRzHCRxlG7o7dttPXc9mWBxdOtRnjIe0cG9U7WT27Xs9fwNH4N/DzWvEuiaV40aa0t7a7h+0RRSMxck5HPHHc578V7i08fgvwFdXkzG9+wRPK6xn7zddo9Bk/1rxbx5ZeKrPxzd6pp809to9kpe3mgfy4ba1ReVCgjAABG0Dmq9p4mk8U6PqukeDL64uL17ZZbi2SNg8sG4BwuepGVyB2Jry5VaeJxtPE4ePtIyTi5Rd1FLWztp166nFRtg/bKlQlG17X1v6Hpvwi+JEnjy9vtP1DSYbaW3QTIY2Loy5xg56EcV0nxV0K88R+A9S0nTxGbqVVaJXOAxVgcZ7Zx1rl/wBnXw9qWieG76TVdMFlLc3AaPzI9srIFH3u+M5wD7143ovxE+NE37UP/CP3Md7/AGYdUaCXTjbDyI7LeR5obHZPmD55P1xXtqlz1JOnZcup6uW0KuMwX796tO99HYsW8PxA+GVq0/2dtLGpMql9qSn92ThSeQM7jx3r6S8C3+pap4Q0zUNWg8i+ngDzJt28+uO2Rg4962CI5F5CuufqKdWNWr7TdamOBy54Sb5ajcbaJ9P69DEt/Fnhu4199Bh1i1fUkJBtw3OR1GehI9M5rbryfRfg/wD2f8Q18RHWN9nFdNdRQ7CJNxJIUtnGAT171d+KPxWi8F69BpMektfSGJZpmMuwKpJwF4OTxS9nzNKGo6eNqUqUqmMShZ2XXT8T0uiqukX0Op6VaalbhhDdQpMgYYO1gCM/nVo8gjkfSsj0U01dGdaa5o13qc2l2uq2U99D/rbdJlMieuQDmtGvGfAnwh1XQPiImu3GrQS2VtLJJFs3ebLuBADdh155Oa9mrSpGMX7ruc2Eq1qsG60OV3/AKKK5H4vaVrms+BL2w8PyMt45UlFfYZUB+ZAe2f16d6iKu0jatN04OSV2unc64cjI5FFebfAHQPE3h/w3dweIhJCss4a2tpJNzRLj5jwTjJ7e3vXpNOcVGTSdycPVlVpRnKPK30Zy3h//AJKL4q/64WP/AKDLXU1y3h//AJKL4q/64WP/AKDLXU1JsFeC/ta/8ffhH63n/oMVe9V4H+1x/wAfXhH/AHrz/wBBirWh/ER5+a64Op6Hiua0fCR/4rfwx/2HLD/0pjrKya0vCB/4rnwx/wBhyw/9KI69SpH3H6HwWBh/tVP/ABL8z7UuIIbiIw3EMc0Z6pIoYH8DTIrOziMRitYEMQKxlYwNgPUD0qeivGP00iNtbExk28RMRJjOwfIT1I9KloooAKKKKACiiigDzLwV4n1m/wDGVtBc6sLtb2TU1udO8uMf2eLa4EcRG0bxkHB3k5LAjFa/hu51K5+KWtHUtMWwZNHs1iC3Al8xfPuvm4Ax9K66GxsoLua8hs7eK5nx50yRgPJjpuYcnHvWBaf8lV1P/sB2f/o+6oA6ekdVdGR1DKwwykZBHpS0UAQ2Vpa2VutvZ20NtCucRwxhFH4Divh749L4Sf8AaauFnm1NbE3tuNWKIpZZMLu8vJ6Y2/TnGeK+xPiB418PeBtBn1jxBfJDHGm5IFYGaY5xtRCQWOT+HevnW++J37Pfibxtp/inXPC+qx6u0q+bNJF+6QqRsklCvh8cdj05FejgOeLc+VtWtodWG5k3KzPRfjP8DPDHjbXh4wvtX1DT/ItR9sjt0V/PijBIxnlW28Z57cV8cT6/Z6Z47TxH4O099LgtLpbiwt7mX7QYypyNxI5zjoemevevv34yeLLzwh8L9X8UaTZpfz20KtEjAsmGZV3tjqoDZP0r4F1XxNaataTW58JaBbXlzLue8s45UkBLA4RPMKL6YC85rty2U5QfNqtjfCOUou+x9E/Hq3m+N/hXw3qXw/vdP1m904OdQ06GdVniaRUyQr4JCkEfiDzWL8I/Glr+z9Ne+FfG8N5NqGozQ3Nxb2bLJHp6FcAsc4ZyMEhc4AXk1rfA74B+MvB/xPsPE+qalYwaXYo8nmQysJJ1ZCNhQj5Rz82T24zTPGWs/A74p+O9RvTbavLrWn2M0sZ3CG21T7OjOEJyT0XGflyKhOFvYr3oLXToK8bezWsTs/2zNSuG+DdrLpOrJBDc3kTyos4R7mAq3CjqwyUJA7da+LtMt0ur+C3kfYjuFLelbvxB8c+IPHmo219r88LG1h8i1hgiEccEechVUfzPPArnHd3YMzEkAAH2HSu/CYd0KXK9zanRlGk4p2fc762t/BGiWeoR+IdL1O8+2W4Sza0uVR4JVOd3zAjB6Hg/SpfBPxJtPh7djUfBOiMmozwGK7uNVmE7Kuc7YtgQKOASSCcjHTrzegAadqWl614i0kapo0smyRJpGCumcNhlIKsBkj3HevUfjLo/hbTNdHh3wna2yaLbwRzwuv7wyySIGMhc5LcFR1wMdOtD5JS5Hrf7tDzfrEcJh0q0/aa2b/T5FRfh7dxqnxGUzTorLqhsVZTI5BEjfMeCOp9a3F+MWs63Dqfh200+ysrHWozb+axLzRRkcjP3SSuR071znhH4i65feGf+ETjht5JtptYiFJlMZ+UKOcE84zVzwn8IfEE2rxG7tZIdIilzLNbSpJIFHOEXcCT06dP0r5KEVhqk8TncoRlFtUpX15fm9Xt5nGlN82H5nzpaN620/G2/n3NPwL8LbbXI9UtEN1d3nk/6IUG0RN2J5wTxjkgYzXol9ptp8K/h5YweJo4o0mDxiFSJHmc5JU446dT0Getcp8V/iLrnhcJpHw8mi07TAqG4urWNXdnI6EkHbjoc85zWg66h8ZPAvhmDxVdnTNbs5JPKvpIwYrlXIGZIxjbkKvI49sHjz6mFWcYSGIzKpKFOpJSUbpONlZd7X3a6X7mFOn7KEXXrKbV1pa1/u+X/AA54XpMmsaXrH2pdPuYlkBwrQkDawyMEj6fWve7ZoNd8DxT6XAblyqZVIwGEoxuB3dCDnnNc18atQmjgtM2FzPb2Upg+2QY8mUHADBT8ygkd64iy8U32kaXNeaPdzIVlUuikhd3Qbh3rvxWFxGe4OliIJU60JbX5o6O1m130f4HFjVDEVb+zupWjdP8AC/zPUvFPwK8Za5pFlqWny6e03INq0+DsOCG3Yxntj9a4zwBD46jlvfCj22sfYrZJN1qIWKxOW+bHHGeenWu8+D3x5u20/UrXxNGGRIj9kS3Tb+8PRQT0B565xXmfin4kePluLP8As7Xr62gsh8jQNh2I7yED58D14rtVPMa1GOElTh05ua9l1vHR82t7bW0Z0UaOG9m8uTcXZrpfvv53ujJtorzwzqw1PSria2v7CVjH5iDKkZUgg+xIxXZfs5+IPGsnxLk1p768vLEK41JZpyY33A7AAc4O7BGB0BrzvXPFF3r2q3d/cRok923mzEDAMh++QBwMnJ/GoPCfirWvCGsf2hp77Q+PNglz5c6joG/xHIr08zwNfEYSbw6iq7jZOSvb56+dt1fU9DAwxMISp1pXfQ+ifE3xZ+GHjDxLJZeKvAkl5a2Ra3XUW2tIrA8hQMNtz3z74rR8f/Dv4d3Xh/R5NLtZVs9rXQuluCPNSRRjcx7YAPbGD71w/wAQfC+g/wBk6b4tt7caL/a6LPdW3mH5ZXUN8qnn1zinfFzXG034FWulalfT28F7YxwaeIocmVfvqO2RgYJzXyGIzOeLwNB5fOUZSkoN2vZp2ltpfRvT8OnNObljnhpxd1s0tr26/wCR7d4C1Lw6PDFprP8Ab+k22l2RW2Mxu0CKyjAUtnAJx0rN8X61d+GLyXxZf34GmecGhuVl3RSox+VV25zkdh9a+W/h78CfFXjj4Wt4h0HXNOYNfbTpsszRhSgILOSMBxkYH909e1dJr+taXovhHRPgXrk1y+oadcfaJdY3kW1vK+9vLVWALxhXxu456dKmnwnl2FiqNOrJST55WfvO27tr+CPYxuFdWK99tx/Q9/0346+H5HsDeQlrW8Yot3bHKxkEA70bDDGR6/Sq/wC1LdW2m+FYPEGnaha2/iGxI+zoV3yTwOw8xNo5I4DZ6Daea4r4OfC3wtq1lltTbUpIVa4jlgcCKVuBtbGeAccZB5OazPEvhvWL7U5NQur9LppJtrfKQYo92ABk8gDk9O9axzHL4clOpNuL5leStez2at23vb0u7HzWIxdejFtR51fRPTTrc4T4ONr/AI9+Kdp4ivLGLVrGx3LdySxD7PEPLbYmOmdxBA56ZNe7ab4buFvLzWotKv7r7OpmktbdgglcdAFJCk+2ccVd+B3hDwv4L8Fa5J9uENtJc/abu6uHVdmF4bPAC4OAK7DTtb0XWPBGrXHgjWrHVbpoJUt2WYYM+w7FI7c4615GYwxWbYmMqNoYPlsrPl76Pe13b0Xme3OlhcSqdVL4XoraHz7eaPJr2r3DXWoaXouuXkjNFodxdq94FI+UlV45P8PUDmuo/Zl8IeMPDnjW+k1iF7TTpbZopImlDrO+QQwAJ6c/N74rwTw/8Mfih4i+IkeqS6Nq0d2NQSa6vbyJoRG4cEks2Bxjt7Yr7/0q0W2tk3xoJiPnYDk/jXu4j6/g50sFSlFwcVz6N25WlaLb+0tPeu9G9AjlmCwkpVaTd5a79TB8Z6XDc2T2U2nxT6ZIh8+ExbkbHPzDvXh/wD+KNrD4113w3BY6TYeDbVJ7qK5htxB5CoQA0h/i3dOec4+le9eLPE0WgyQRfZmuJZQWxu2gKPevkvx14o/4SLxPf+FtSOnGX7Z55sLa1RFeTB28hQZCA3QknJzXNkuDwlHG4lQqNtpXh9mC7pbf5XMcZm0aNPlcHJrflV/myf4y/GC28VaaNJ8FLq9jCZZPtRlVQbiHHAGCSF65B9q9E/Ywj8KzaHe3sM8UnikEx3aFjujgLfJtB4wcckZ5Arzh/h94f8JjStV8SeKtK8PzavuaO0vA/mQRZxuCqDwfVsAZx617Fd+D9H8H/D9rfTrE3I8jNvfWUBMtxKwykgZMkZJB64FdeNxWDyTCU8PgMO3CpJfB57t9/L80kaQxM8VGdScHFRimnLS/dfL8z2HW9W07RdOk1DVbuK0tY8bpJDxk9B7n2rnvE1wfGXw71E+DtSimmuIzHFLG+3JBG5CeqkjI59axrzwtrHjn4S6Vp3iC5ey1lVSdndMneNwG9fUqefQ1s/CzwaPBWgSae979rnnmM0rhdqg4Awo+grttGKvfVM85zr16ns3C1OUd+t30OC+Ei6j4RvF0qczSvdSqtzbu2RE/Q7R2PPPrivaZZI4onlldUjRSzMxwFA6kmqj/ANlJqilvsi37D5c7fMI/nTPEmlx63oF/pEsrxJeQPCXTqu4YzXm4KnWjKbrVOe7+7yNsNQ+rUvZw1tsQeHvE2geITOui6tbXzQHEgibJX3x6e/Ssfx3o/gHUtSsW8Wrp32v7tt59x5bOM9OCNy57HisD4QfC+48E6veane6pFdyyxeTEkKFVC5BJbPfgcVnfF74U6t4v8WRaxp2pWscTwpDMlwWzGFzyuAc9enHNeqowVSylp3OapUxM8LzTopyv8P6nrsUccUSRxKqRooVVUYAA6AU6uB8T/ELw74Bk07w/qUl7dXCW8YdoowxVANoZskcnGcDNdLf+KvDun29lPfazZ2sd8qvbGWQL5ikZBGe3I5rJwlo7bnbHE0m3HmV1v5GzRSIyuoZGDKRkEHINLUHQFFFFABRRRQBy3h//AJKL4q/64WP/AKDLXU1y3h//AJKL4q/64WP/AKDLXU0AFeBftd/8fPhH/evP/QYq99rwD9r3/X+Ef968/wDQYq2w/wDFicOZf7pU9Dw/Nang4/8AFdeF/wDsO2H/AKUR1kZrU8GH/ivPC/8A2HbH/wBKI69iqv3cvQ+JwUf9op+q/M+3qKKK8E/RAooooAKKKKACiiigArmLT/kqup/9gOz/APR91XT1zFp/yVXU/wDsB2f/AKPuqAOnooooA/PP9pDXNW134yeIH1aOSI2Vy1nbQsCPLhQkJgf7Q+bPfdVz9mz4faT8QvHU9lrl08WnafaG8nijba8wDKNucHC8898dK6P9tfQ10z4ux6mkkrjVrCOYhl+VWQmMhT34VTjtmvJ/BmveJvDus/bPCl9e2eoyRmLdaLud06lduDkcZ6dq+pp3qYZezdtD2I3lSXLpofWvhL9pXwbrPiqbw3qWknSNG2vHBfXUqmJlQHiRMfKGA45PYd62ta8e/s96P9mv3l8L3E1mwa2+xWCTSRFucrsXj1PpXw5cpcuPts6NieRvnIADNnLdPrXaeG/hF4+8SaPpWr6DobX9hqZZY54pU2xFXKN5mT8vIz9K554ChH3ublXqZSw1Na3seq/GP9pS61lNe8L+G9Og/sa6ge1i1HzXWdgRgyKOgB5GCM47iuf/AGfvCuj+H9Vs/GHxF1HSdK0PUrCaHTY7qcGS6Mg8tmCDlUClgWOOSKzvj5a+FPBa2Hw60XQbabV9LhjbVNamT97M7jfsUdNvzdT2wOxJk+MWm6nq/wAIPAvj7WITZXTQHSVto7fy4mhRnaKVQOEyueMYPUVUIQVOMIe6pfft+o4xioKMdEzznxz4X1Twj4jn0jU7YxEHzLd1bfHPCT8kiMOGUjHNYaEBwxUMAQSD39q7nxNqutePdN8N2ljEZjo2lrYRWEUu+X93ktKF6tuGDxnG3HasCy0vXNcgSGz0xXFsxUssSxMSx6Mxxuxj8K641Uo++0u4/rVJQcpySto7u3l+PQ7SK0bx1pWj+F/C1xpMepTkt/ZskzRsu0HaqyOoQseTtBz0619A/BL4Rab4L8DSah8TrPTJL2G5a4iEsu9baMKMITnaxJBOORzXBeD/AIA654a1vQdcmup59QjijujbWoBNvcdcFweg4Oeh9a9K/aEGoSabot9d3MM2mpH5UpRwyC575x1JA4+hr56rj4OpLD4e9lu7Pfsn1PmsbiaGAw06eHpuSi7vd6t93e54xqN94Ub4g3ev6LoX2OxeXzY7Ty0XnHtwBn5sc+leueE/HmkrYW0+rXUdlZTy7POccxt6YHXmvCtQjWEzOqtFL5p2xspGYyMg4NZB8CeNvEeq2154e0TUL1JF3eZH9xcHBPJ4H864854fy7N/ZzxcrJNLV7rey1W/dannZRXxFXEOcanLo/8AhvQ1/HVlLJ4subeHVPtdiLmVpJ7YlVmOchh7V1/he8uNU8GanpdrqCx6hawYtC3zNIuPunuemM+4rM8C2OkNqt7oevyT2Oru/wBms3kx9nil5VhL3HoCOAetbWieFj4T8Tqt9qFtcvJbnY1u5KLkkYJ7nj9avPlR+rOltKFpQ0Wtnrp2to/JnDKo6VpVNlsul2+vn+ljM+JNz4kvfhxG9npYTzreOS/DtiWAg5KqnfkDnPTtXH+DrfTDYSW+svdW8rwu++EKyswUlY2U9iQBuzxnoa9H8Sa4Uhu9OaW3y4KblbJ2n6dKzF8J6PYz2CWviXStZvrpGL2ttIH+z9/mI4Jx9COeKzyKo8Lgp+1jyq7krX2t19PyGsyUqEowp6Rd9n6W3PLbDUmgxYQ2qm4L7UAIA3E9D+Ndl/wj+rR+B7vWrdWk1VAyz2yIG8mFhhnz/ESC3A6V6F4L+EPhq81WfVL+a4e4R9yW0TbY0J6P0yeecdKt6P4u8L6TeXOgtdS7YLh0+0SRDZJgnJJH0xzXnZlxh7eU6eV0pVJU3FyVna3X5f8AD6pM9l0k5UcRCKUZ6tvfmXTf+vI8P+G3hK41/wAU6XAy3ChryMGLZuEsYOXDL6YHXtzX0H4d1z4caT4KtL65h0O7ktXMj2UqRvL9q6Mio2SpyMDjgAGvK/CmpXSa1/b2iyXa29rOJJ5bJiDHEz9CV7HpipfjxrGhpplnd2Nus2prL5pmjt8MsTA5LEgdTWufYepmOZYekpzirpvkeia1tL1TXotdbnTgczq1XKM6fvO6V+nT80fVN3ovgf4h6Hpuv6hptrfW3ledDI7bTGp5ZWKkdCMEHjINZutWOj+JhpTXGmWM8OmyfaNN+UFIvkKgjsRtPH0BHSuW/ZS1fw9rnwmXR9PkurlPMmjvRcAKwkfllwCcLhhjB5+ta3w9+C1t4T1030nivWtUs4I5I9PsbiT91ahwVJxnDEKSBwOtednWDq5pSlSweIcFByi42a5tNvL7rWd9dD16CjhZt1Y+9oX9d1S28OeCtQ1EQxlEuI2khjwjPuIXPTk9Pyr5z+ON1o/i7QT4smjOn6hp8kNjbRD941wJN7tuPGAoXg89T617h8cdcsfCnh86QsNpql3qXyPDOTiGMc7yqkNnOMHI6Vl+E/DPhfxf8D3hn0Bbf7Vd/vX81ifNjJAkVjyBgkY9yOa5uH8spZLgqWZ5hTaq0k1dNv3bvpe2z/4Y8+tmFarmXsKE06drtW1v6/d1OD/Zhj1Dw5Zw+Il1SeSzuzIr6cuPLYZxuJ678rx+VWvjJ8QvDeqeKLvwloOmz20ttcsLm8MgCTOoO5AnoG798dKv+MGk+EPw587w3pNtJO12kcUsymZbbIYmQg9WJAAzwK8/0uXTvE2l3Xj3xBo0MOoPM0U9zalkDyY/14j3bS3ZhwDyRg17GT4qjmXPmNaSlTlNqnorxd3a/m9Or7nNmdCX1WrKut07d12O8042Gpfs3+MrHWb6SwtLWaOVbhF8xi2UKR7cjOWAGP8AarwnwT8S/wDhBdC1mCwsLiTVtQKpFJIwWKFArYkAGSXBbp0461rt4qXVtC1PwvYjyV1LymMswJBMTFgAAe/qc8Z4r1r9mz4ffCzxR8OdQudbmsvEF5vSXUIZUaJtMKq3ygg5wfmJYHDY9q+hxeAw9TCToYqN4Sabj3s09fmtddTfIJuhhY0q8XzR3Xk728uh5b+zBqXijxH8QrqwuPEMt2s1s8rW17fEmeTIwUDnlgMk45xmvtu3nm0PQbK3vCbi4CbSQeOPf26V8RfAzRfCtv8AtJ6YbTXLv+yIr920qU25Rp358uNvm+UHpnvjGBmvY/2vfi7rXgfxJoug6FaIk5tzeS3Mw3I6MzJ5YXofu5J7cV5WdZTXq1p1MA+WtOKSvsrfLe2nWx61ajCeKU4q91tsew3/AIg8C634gtvDupajaJre0PFZvKUlIPYHgHOOnWvC/GPwR0jwd8UoPHl1r17fW1zqf2iz0uOICZps7gplJwEX1xnGB715T49k1Dwvr/hT4g61qqa1cav5Opi2VjFcQqoRgj8EKOQFI6gZwK9U8d/EfVPG1tofiKzgnsdGniE9lFIoOJkJSXLY+Yhgy/TBxzW1LLalHDptqVScOWbtZN2s/O1/wPKzXFSy3DyxNFW5na9k7f1+Zc+MHwx0v4weMNGubDXm0HUhZ/ZntrqEypKiEsTGykfMAxyDjI57Gvorwjotv4b8LaX4ftZZJYNOtI7WN5D8zBFCgn34r5N+J3xRPgHxZ4Z1vQYY9ZL2T3UaXcbRxwM5MTr8pyzgBxk4AB6HNfVngXXl8U+DNI8RLavarqVnHc+S/JTeoOPf61jhaeMp4KlHEpK2iS2Xb8DqjOtUw1Oc3dPYw9G+KHhTVvFreG7Se4+072jjlaPEUrrnIU5z2PUDNeMfHTwb8XtW+M8OpeGzqElgfJ/s+4gudkNpgDdvGRj5sk8cg/hXrmh/Cbw5o/jA+JLWS6aRJGlgt3YeXE7Z56ZIGTgdq4r4eT/E9viy6ax/ahsvNk+2LOD9mWPB27P4RzjG3rXo0Jxpyc6dtup5FLG4jDuMcRC7k7K2yXn/AFsdd4t0SbS7u48TahfILK323E8i58wEY+VR6k8DnvWt8OfiHpPjaS6gs7e4tbi2AZopsHchOAwI/X611GsadZ6tpdxpt/CJrW5jMcqE4yD/ACrk9E8N+EPhjpV/qyyywQsB59xcPvbGflQYHqegGTXkYPA4fDc7pp803cqdOtSxClBpU9ea+521eVftC6T4w1Sx0weG1u5rVHf7TDauVctxsYgEEgc/TNd14P8AFWieLNPe90S78+ON9kispVkb0INSa/4n8P6BNBDrOrWtjJP/AKpZXwW9/Ye54rsg5Qntqa4mNLE4dpztF9Uzz2y+FMPiXw/ot34ynvU1qC3EdyYpRukQMSquSDlgCBkc0z4s/Ca88S39jeaHeW1ulrZraC2n3bQiZ27SAfXGDXo3irX7Hw74cuddvC0ltAgbEWCXyQFA7ckisL4Y/ELTvHMN39ltJrO4tCvmRSMGyrZwwI+hrRVKvxrZHLUwmCusPL4pW9XbqebfBmx1zwV4nnPi6/j0axniMMcF5dr+/kBGCg3dBz83vivfAQQCDkHoa8l+MXwt1Txl4kt9W03UraFfIWCWO43fIASdy4Bz16cV6folj/Zuj2Wnec032aBIfMbq21QMn8qVaSnaV9SsupVMO5UXF8q2be5brwnx7448f6f8WRpOmxyi0WaNLe0FuGW5Q4yxbGTnJ5BGMV7tSFVLBioLDocciopzUHdq51YvDzrxUYTcbO+go6UUUVmdRy3h/wD5KL4q/wCuFj/6DLXU1y3h/wD5KL4q/wCuFj/6DLXU0AFfP/7YBxN4R/37z/0GKvoCvn39sM4l8If795/6DFW+G/ixOPMFfDT9DwvdWr4KP/Fe+F/+w7Y/+lCVi7q0fCpuT4z8OCyMIuf7asvJMwJQN9oTG4DnH0r26y/dy9GfIYSH7+HqvzPuqiuX8XW9xL4BvDrGi2WvX8MLSR2UVsZIppxnywFbJxkjJPTk1zWq+F9Ltfhtp3gy9/tnytKNpJJPZ6Y10JpASxwmxw6lgdy7SBuGccV86fdnptFYHw6/tAeCNJXVLCOwu1gCtbpEIgigkL8gJCEqFJXsSR2rfoAKKKKACiiigArmLT/kqup/9gOz/wDR91XT1zFp/wAlV1P/ALAdn/6PuqAOnooooA8/+P3gKT4hfDu80exWzTVUKy2U06D5WDAlQ2CV3AYyK+OfHHwi+IXw50uy17UIPL86R4S2nytI9v8ALj52UcBgSBg+or9BqDyMHmu3DY6dBctro3pYiVNW6H5//DDwB4UutYWx+JfiJ/Dct7FH/Z9qAROzOfleTKlY1I6B8E5B6de/+L+ofET4V+LNK8J+Af7UsfDWnWyPYiKDzVvGOXlaVtp3HcWyOAB2Fek/E79nOx8a/Et/FZ8Qy2drdtG19aCDczFQAdj5+XIA6g4/SvdfKjMPksgaPbtKtyCMYxXTWx0XKMvi7p7Jm08Qrp7+R+Z/j/xFceLPGeq+IrppGe+nMoDnlF6BfoAAB7CvUv2ctH8ceMfFNha6lDqWr+C2Vob9b93ks/KVSFVdxwHU7du3kewrd/at+Dmh+D9MsfEfg/S7uG3muXjvokZpIocjKEA5KjIYenIrgvgz8VJfh34b8T2US3011qcUa2SxuBFDINwaQ55BwR0HOPavQlP22HvRXkbzlz0W6av5Gn8QvAtl8OvjLJHZ+KLO1t7SVNQt1WRlnt0LFkjP+0MdQeQQe+Kv3/xBs/FPj+5FvJJPFeRxyJPIvlnzBEokQL6bg2PavMXtfEHiq5n1m+hvbySZCEnCj53HCgk9uvNaPgTwt4suNWeTTZxo8kYaNrmZgpXI5C9yfp+dc2Ip0vZOVeaul936ng5hhMLi6U44qsr2StdWi110s3r39D0fxh4j1QaWdMFwR9ogaN59zeaF6DDA9qj8G+F/GPgnQpbXxHbtBY6rJFeWlvLIHBMecSYBIUkMOOuMZ7V2Vnp0s3hK1bVIk1G5s0+ymbIkPmqoPynr3B/+vVEeMbG6n/sTXJ7241C0KxpHPG8mVONpVuQF5xnPGK+Vp5nCGHnSw9F7623a/m9NvvPmI1a9PDVMFTbd1fm9Hv8AM43xhLDNq5uhuDyqDKrDADAY4PcYxXouh+LbOHSzqNjqDWhigCSN8y+XuGNp45/Cuflh0mXU4rQXsbTZ24aPOCewPT04zXM+K4zYX95ploqPAzIzlV53AdBz71vPD0MzjSw/vRlBXXT3bpPddtjhwlWcrKSs+9yrFqMdv4hm1O4ii1B/MMqMpKIZCchsYz+Fa2ueMBqVpb7rQxTLu3hJMDnHQ9fwruPhjp3gzTlk03xNBbahHe4Ek0sZ3QMRgbeexPJ69656/wDAdno/iW40rUNZs7qG2k+VrfPzjP3WJ+63TPWu2VfLqr+sTi709E9dVbovn2Omq6M6fM5Jq9t/6/pGDYeH9UvNKl1SziRoSC0Ubvh5Mdf6/XFdf4D+EviGwsP+Fhazq+nabYJA108ahpnMGzJ4GBnHQZ61ckvF0/UoNNs7WOW1jZUaCNifMz1UEdOuOO9aPi7xXpcHinVdOuL4/ZLSXybaNVYxRxqoAjUDjjGD6nPWuR5ljalCo5UuaMtkt+V9Hv8Al3LwWMow51y36P8Ar5HmXiT4wWtxdaVY6NFqGladJegajdyzgSPESAuAn3QAWJ5P6V0Hxc8Jadq/g+ebQbZBeSBZI3tz8sin5iTjqCO/vWVbeGfBiLJr+r2sAguZmlgtpAWABY7flH8q9C8PQyXlgl3a3Ns2nTs5jvZ5AkUJAzskwPkAxgcegrycdOFDE0J5fFwUXa2ylL+W/wBp77t+R688XTmofU6bTi/Vd77v9DyP4Q3niL4b6QlzY6fBqt/4jvFtobMlsKIweOMfMxcY6jC11fiTTtck8WWmp/ETT7e2S9G3ajBoAFHEeQT04znrXrfhPSdOuZF1CO70zUo7dv8ARpraUSIjgYJ9VOD3x1r5w1XTvGR8fXOl+IZbmS6muCC00xaPLH5WXnGMEdOgqMrxUcwzfEXjGlUjF87d/aNPZR1SSguW7s29D18XOpi8uVWs+V3urPR2/wA9bI9A1i8/sTRrq28F61ZaQm1pLq0s5FiacHGWUjuAvODnHQda7H9nP4tKYZ/DPiK8urh1U3FleXEmUZMgNHvY8kE5HJ6kdq52w+ClxNHHLJrsABK5Q25IPPzd+np/SvQvGVj4V1Vk8CzXunC4jljAtopFWSJV5wnocDGOuD0rCpxHg6eFWGy29Za89RRd4deZpr3uvVbWvcjA4KtBe0xD1t7qb+Ly6ifEb4a/8JJ4lk8VjXLW20u4CNci4BLx7QAQgHByBwOOTWO/jKHx8YdD8JrqHhfTNHufs9wLmzRJJeAV2ISQoxnlhnnp1ruofD/9oeG4/DenXaxLY7ZIIppSx28jBP3sehOa+ffi3qHh/SPHU3h2z1W7fXliSLVArbLXj5kRe7ON5yT2wB0Na4HE4niDBRp01ZSj8bj1Ts/du1rbRXfqc1XC/Ua1aUKV/tPW/XVfj2O3/aa0nxXefCtIfCy3Usdvcp/aAhb97JCQVA46jeVyB/IVN8LvCl5afDu3sfiXaWr3VlMbmCbzxsWHZ/q5gMD5eT3+vHPH/wBsajpen6FZahrM6xvMzTiCcSSpAvKoOSBk559x6V6p4N8d6J4is9VjvNHdzDbkfZpmDJMjnYcnHo3P1rxfqOPwGBpYOik6V5udVK0km2uZeej1V9LXsjvjm+ExS5a6UbWai9dt/l9xkp4Z+Ef2m7ultvDxaWPMhSddqqMglMHCnryvNcT8Ppvhv8HvCfi++l8Rf2teazFsgsYDiVbVtwQAE/e+fJJ9BwOa05/AXhsWUGlaP4fih3XMeFt925VLjeS5ycbd3J9K57Vf2YNb1r4nPfafqFpF4SubrzGkaY/aIYs/NEFxywHAOcdCfSvQ4T+r+0nT+u1JSa+Gdto7Nay7/h1OyGJni7ytyU+/V+RW/Y/8MaJrPiC78cahqlvHZ+GyX+zzjayMVOyZ2+6FADHqeR+fqfxz8Z/DbxZ4JK6Y2jeJNRYyQ2dyqJN9hfAy5zyOowO557VrS/CTwp4E+GWqeHtFsbi6s9VnQ6lJcylpJUX7oJXGFBwMD1Oetc14J+F/hO41KOxtPD6QW7tuuJLdmVgOcZb69q+kxvEOHp4+NGak5O1rJWs/mefmGKescO2p6W7HgPhcWMmtXOh+L9KfxBZH96Abtonhfj94rjnleCvfj0r0vxt8RPh+9novhWXTbzw7pumWRNmyDzUDFiHXCgnsDk9Sfz7P45+HfBsMemx+FbTT5NU0vdb3YtJ988UWOBIgOSNxOWYZBxzzXgniCS48O+NrSTVvDNpqTZhube31O2fLKRjaoBGVJ55B5r1p4KnjZucXKMmukmtV1Sd4q/XTXqcKrVcZi/qOI1pqF2krXl3T9f16neftN6lP4O8N+BtF07w/pd3ZPbNfLf31gtwzSM24xjeMDgqSO+R6V7P8JvjJba++i6DqmjHT7+4t0jLwEeQJgvKqvVV44646VDr3xS8EeOlvvh7omqRL4mlhKW0U8BEYuFGWiSQjbvGGXPr0NQfAj4bappOuz654m0xYJIF22SSSBmDnO58AkdOBn1qbRjQUKi1Xfd+ZvjKmIpSoYWhTtFbu2lu3l/wx7fWU3iHSV1b+yzdD7Tu24wcbv7uema1a5WfwbbNrzaqty5Hmed5BXq+c/e9M+1eHjZ4qKj9Xinrrft/X/DHTUc1bkR1Vc3430bSfGWi3fhmfUESb5XxFIpkhYHIYr6fX1ry34YeJPiNffFOSx1gXr2ZaQXkMsO2K3UA7SvHHOAPXPepvA3ws8VaP8UV1y8voTZQzySm4WXMlwGz8pXtnPOfwr1fZcj1lqtTzHjniYJQpNxbcXfSyOd0T4b+OvDfxGtItKWc2kVyjf2gjbIniBG7cM+mRt5q1+0X4Z8RXnjaPVLXTru9spbVI42gjLiMrnKnHT1/GvoivJPGfxoh8O+NJ9EGiPc21owjuJhLtctgE7VxjAz3PNaU61Sc00rtI5cVl+Ew2HdOc3GMn62PHPh9cahqmoz+EzfXAg1qI2u12LIkgwyOVPoVwccgE17f8D/h5qvgubUrvVru3eS6VI0igYsoCkncSQOef51b+GGs+BfFmq3etaLosVlrUYzceZCqy4b+IEcHPcjn1rofF3jbw34XjlXVNUt47tYjIlqGzI/oABzyaK1WUm4JBl+CoUYLEVKidr2d9Lf1c6JmCqWYgADJJ7V4N4Y+J/i7VvivHpsXk3GlT3jwi3jiBCxAkeYHHPAGc5xVv4XfEnXvG3ii68O6xbWxsb22lwbdCrQDHrk5GDj64rj/GPw88W+B9Xtp/D8uoXqS5EV1YxsJIzn7rBc4yMc9DRTpKLcJ7sjG4+rWhTrYZPkT962/TofT9FZfhI6ofDGmnXABqX2ZPtX/XTHPTvWpXI1Zn0UZc0UwooopFHLeH/wDkovir/rhY/wDoMtdTXLeH/wDkovir/rhY/wDoMtdTQAV8+ftjf6zwh/v3n/oMVfQdfPX7ZH3/AAh/10vP/QYq6ML/ABo+py41Xw8/Q8FzWv4GP/FwPCv/AGHbH/0oSsXdWx4EP/FwfCv/AGHbH/0oSverr91L0Z8xhofvoeq/M+6qKKK+ZPsQooooAKKKpa3qK6XYm6azvrwBgvl2kBlk577R2oAu0V5z438ReJJNLh1rQYb/AEzTrATy6rHdQxwXLxoisDGJlZSPvZ6Z6ZFULzxzrUesS6lbXEU2npqX9nx6WYAJZU+w/aRNu+8GJxxjG3tnmgD1WuYtP+Sq6n/2A7P/ANH3VZXww8QazqV/NZatqNvqQfSrHU0mhhEYiNwJN0XHVRsBUnnB5J61P4b1L+0vilrT/YL+z8rR7OPF1D5Zf9/dfMvqPegDtaKKKACiiigAooooA8n/AGs7vWrH4J6pdaJeS2jLNCt08RIcwM4VgCOnJXPtmviDQ9S0Wx028jvvD0eqX8rr5E01y6RwIOW+RMbmJx1OMZ4Nfpje2ttfWktneW8VzbTIUlilQMjqeoIPBFeSfFD4TaNcaTp9v4b8G6NJa28rvLaRwpESzY+cHjPTBHpXfh8esPRceRvXo7GksZHD0JNxcvTc8O8Jg6toNvdWdqIEMIcQAYwM4wPaptXC6Jo8uqX6fZ7SPqcDczE4ChepJrrvinot34f0bQ9L0+6XRtc8sz3nkRK8RiziOLn+7tx8uOM15345utY1+zi0a/tbdbV0EhltyxzKoyQc/dHp1zXlQjialeOyg3rrql+r7b+Z+drAYP6x+9nZXu43d0t92tWlvqy3ofiC0vLC5udHm80CMoygFSpI6EVRsNbRblorzeS2FR1AG056H2q14HsLGKG30SykZSAWaRl5Y9SfrXVeK9F06fXYdZTSzgIhuER/ldlABYjHGcZPvmtquJweGrSo1E7y1XfTbXTc5vY4fmqaPkT92+/r+pjado9tdasLhriSM+YHWNEzk+ue3Nbt54e0WTxO+sQtfQ6akwleC52rIxGCcMM/KTnBxn2qj4j1SPS3024sYANwaTYQApBGOT1zzVk67pmsWUVqbkW9zNj5GBwGz0J6V5VXE5hKMa1NNQkrXsm4pN36eW+vqa0rwptOzfQ0fDNj4fu9Qe+unvpbSK44tkQKWHXBdu30GT7Vk+IAb3XL260yzkaKa4dhEGBMZJ5Un2qP7XPp1pc29pIBeGUAOw3RBQDnjruzjnpgHiqvgiS/tZJpr5Wl+0ylmKMDye5wePx7Vq1iKdOdZSTircqe79djmUaNSilZJ31t/X5D/BGm6nB4kmuLjz7eO283ZMgO3zsHZtJ64Yjp2FZfjvStYsre3u5LSQ2kkjILpVyrSYztz645rqfE2r3WmGRJLKeOCVV8m5XoT3/ljPtXMX+q6xq2lpptjdXZgSbzihPEb9AwPY4z0rty3E4rEVY4molGFv03b6eh1P2MK0eaO33fMxLy4triwtNOZZUu1wrFyFVXJxgk9Bg5PpW9p3iOKz8GN4SW1SOK5nLXNw8m/wAxyQFAGMAZC+tYGqaRPFZi6muDcXOczsf42J61qeFfhpc+Mmlmt/EssUemeXPNYwwZaUhs/I2c8Y9D0r0cXTwdTDqVa7UZcy30ktb6dul/LqejgnCfNChV5VK6e/ztpf8AI7P4I3Q8O39/aahdQLaXMQkyFJcyrwFUdDkE9SOlS+OrW3m8cWHiqNPtVis8K3FnIR5u4HHyr/EDj9DmtjRvBf2i+iuj5tvbpuYhvvuw6BQewPU/h3qHVtTttLsTLqMKMiHauIxvDHjIzX53isbSqZo8RhI3qzjyzWqbTVl6OyVmrbJs66GJxkcJCOLS5btxfmuvprb7/U9DfXtEtljlutUtYFdGdPMfBO0ZIxXytqXjPw/rPj3VxosOrSajc37S6ddhwAW3bj8o5ycNg/Tiu9uvGGh3emX9vqHnWURUeXME3lufQe4HFYPw80H4cxa9NqFp9tu9ajhluRBNatHGqBCXMak/MQN2c4x29a7eGsleQYevWlCpz6aLaWqa23ts9dr33sez/ayzGL9vT0S0a6Pre79Hsybwb8aNT8DzwpdaeutbW4aaXZJFHjDIGwSc8Hnpiu2+Nfws0Xxle2vxA8PfaLG71qzjuHdhuidioI3ADKttx0PbpXnuj6p4futQ3a5pCNpNu32iWNIDLiNTk/Koz+VfSvw3+Ivg/VdJj/s28kezmk8uGQwFYsD5cDuB25Ar3MwrzwWJVLC03R5velPTlT0srPS8rO6Vu+uo8DjJVMI5TfI4vl11v1PH/h38NfC7Q21v4p1y6hulcyS3KyJHA68Yjywyv+9nnP0rgbzxpr3hH9oHUfC3hezhn0dtSSxk09kExuYQRz5mNwPJbIIxx6V0/wC0zNqPh9L/AMJnRZWj1Bd1vfSSIIDDuBLdcgjpggeozV/9nj4T/Dy8OieKW8VTX2r6cd12bK9UW5l5IRsqHACkL1AbHvW0cwrUsI3mL96o3GN1eLbWl7KyV9NTqynB0+SdfEQXMr9Ft38j2Pwv4u8A3euN4Xtontb2WbYH5ZZHGflD+vXjp6Vha18TvEGm/ESbwnoWh2ssEEpgWOYsJJG25Lls4A79OlWZvhLY6f41TXrC8cWpnE8EbyKFjcnP3upGeQKyPi946/sn4gy6bF4d06SWGFIpL6SHF04dBkxuOmAcDryDXDgMNSUqiw9G9WMLc8oqKctdNErpNLbTVWPKxGIxFGjF158kefaOun4nL/DLxN8ZLP4mX+m+LtSsvEmkz2E9xcrbskkFsy4CgYUFPmIG09QSe2a9t+GmoveR3lr9jt4EXDeZBHs5OeD7+lfOnhe/1TwH8QRILJ5rm2aSKS3lyhlQgg5/DnuK6DUfj1rt8k9hoej2OjRTD93JGC8qnuey5P8Au16NXKsVWxVOt7RPkjrZJXvfW13b/gELOoV26048rjpZEXhf4U3vwv8AijF418U+J7GDR7e5leCSIu9xeFwwCFAv+1luT0r0/wAUawNc1Wz1TSUt7y1CBrC5FsshB/iILLkEHIxxjFePeMfE2pa74E0k+Ir1p7+LVJYbQsoDyRmIM5fGMbSoAOOcn0ruvgV4mt/+EE1zwu1/Fp1+qSy2c8j9TIpGVHXKsAeM9a6M5w1XF0FJ1XBxerWmi+4n+1ZYrERpv3YyV0+v9b/cfJXge61DTPi1BqVjC7XVpfSTIzIW8sgthyD1x15r7y+BfiXXvFHhOa815N0kVwY4rjy9nnLgHOBxwSRkV4r+y18MfFGm/EGbxDrlrAlhawSwlmlWQzysAAVA7YJOT619URokaCONFRFGAqjAFdmNxFKrb2bUlZarU9rEKpVxEavP7qjay2fn/X3jq+e/2qfjZ4o+GfiDR9H8O6dZkXNubqa5u42dXAcr5a4I9Mk/7Qr6ErN13QND15IU1vR9P1JYH8yIXdukoRvUbgcGuSjOEJ3mro3pSjGV5K6OAT4zaNZ+FvDmp61p95BfavYRXklrCgYwKw6nJHBIOO5Fek6beW+o6fb39nIJLe4jWSNx3UjIrwT4kfDbxhr/AMTZZo7cT6ZcOixXHmKEghAA246jHPAHNe96bZ2+nafb2FpGI7e3jWKNR2UDAqq0aaScd2eXha+Iq16vPG0E9P66livnf9oK78E6lq9xHZTvD4hsztuHS3JjuCAB5bNn7w9cdsE19CXE8NtEZriaOGMdXkYKB+JrzDxH8GtD1rXb3XrbU7mF7sPMsSYMYmYcPnrtzzj9aMPKMZXkzPNaNWvR9nSin3v+aOS/ZUki/tbW4vshM3kRt9pyflXcfkx05PP4VlftIeHodN8Xf2yNSWSTUwGFqVO9NoCk56bemK7H4H/DnxN4T8S3mo6xLBDbmAwrHDLv84lgQx9AMd+ea1P2hvCE3iDw3DqWmWEt1qdi+AsXLNCfvAL/ABYOD69a6PaRWIunozy/qdSWVckoe9F3X3/5Hi3wo8L+JNd8RWt9oWYY7K6jM915oXyhnPTqcgHgda908WfFzQPDvi7/AIR+5tbuUxsq3FxHjbEWAPTq2ARnFc18In1TwF8K9d1zWtHlhVJvOhhdPLlkGFUbs8gZI69Bk15z4PtNW+IfxRTUrizF0j3a3F9n/VxxA8KfbAwB3xVTSqyblsjChUngqNOnRv7So02mump6B8brz4ixeNbNfDraqNPMSG1+xKSjyZ+bfjjPT73GPxr2nTTdHTrY3oUXRiXzgvQPgbsfjmp6K4pVOaKVtj6ShhXSqzqczfN07BRRRWZ1nLeH/wDkovir/rhY/wDoMtdTXLeH/wDkovir/rhY/wDoMtdTQAV88/tl/e8If9dLz/0GKvoavnf9s44/4RD/AK6Xn/oMddGE/jx9TnxSvRkeAbq2fAJ/4uH4V/7Dtj/6UJWFura8AH/i4vhT/sO2P/pQlfQ4hfupejPAoQ/ex9UfeNFFFfLH04UUUUAFFFFAGfrGh6NrBgOraTY6gYG3Q/aYFk8s+o3A46Cnf2NpH9sDWf7Lsv7SEfli78hfOCf3d+M49s1eooAo6Ro+k6OkqaTpdlYLM5klW2gWMO3947QMmsa0/wCSq6n/ANgOz/8AR91XT1zFp/yVXU/+wHZ/+j7qgDp6KKKACiiigAooooAKq6xfR6ZpN5qUyu0VpA87qgyxVFLEAevFWqRlVlKsoZSMEEZBFCA+a/hn8VNG+NXjo+HPEnhCO1YQSS2FzBcsXVF5KSHjsc56Z7c1tfFT4b2Hhnw9Hqelz3c6ifZOJiGwjD5TwBjB4/Gu2u9M+HPwnM2vad4dtrK91BjH/okf7yT+IgZOFXoSBgdK5P4deLvF3iLx0sVwz3ml3DOLiBogYYo8HHbjHH1ravKnKd6asj57O/7Oq1lQUP3ktLpars3/AFscV4F8G40a88VfvTHbzLBCMccg72+g4H41zWo6t4gs9feORpmhEjbYSPkdP68Y5r1K2s/F+pajd6fd2V8ZYp2xGqFYEXPGzogFYXxB0qbSmewvGjFzCVfajZypHWvBli5PHydalzRaUbv80eDUhKnhueKenV6Xf9dDib51vLUJOBHHksinjyyfT0rHutIubXTvt8k0aIzbYSDlnb+n1pfE06RtAjE8hjio7q9J0yCxtrwXNsQsjiSLBhk7hDnpzjnvmvp8NRqwpxdJ2Teq8utvP+tziwdKfJ7ST0NzR4rzUtPSbH2mTlZSOu73+vrWdZ2tzp97MtxDMsefL8xUJiLZ6bumaueFEk029jvJJCUZcMiHIKkcGus8Q3EB8PyXXnqsKgOT6j0+teLisdUwmK9hGKcJtK/bXb5dAjTpzVTl1fYr2Eces6K+m3nnMsZAD7ug6qB6Y5rPhS18I6solmne0uoepXO11PXjrwfwqfwfq+nyA263Q82V/kRlIzx2Nd3PrMGo+Bk0XWLGwW6tb/FqfLB82HGQ/PRsnB9cV5VSUqNetSr3VNq/LtzPur+fY7sHT5qPvuzS/pHhvirUI9X1sJp0TJDuCRrnG9ieuO2TXTW2iPoP2HUI7yUX0UisrxNgI64JGe/NauvaVp+nw3OuWUUEF3HH8rFFKZyOQp4De4rlbXxBPp2nSrdK90l2JPLDEfu5OMSDIORyeK93DYqpjcPTWC0jHRp7t2118lr5+Q6sOdKnT0Z11nq3jW68Ry+JJNSuLhGdt8TykBkPVUU8ADt9K5X4iX9kde+zxLqEk0aL9purufe00hUEkIAAg9hVv4d33iDVMaJYtascMwmmYlol7nA6/wD167HWPBttYeBjLqslte6pbTfJP5fSEkBY8nliSePTpXmVMxw+WZs/rThzytFJfE03aLenR6Wut77RR6dOjiqmGmpXlFXfzS1seU6Xpra7f29vEHG2TcHwdox3NepfBj4aeK7X4g6ZrV1FbR6dBvkeYyq/nIyspUL97nODkCoJ/B2raLpUt/ZX8VrL5fzwogKcf3sjr2yKoweO9UsfGCCOS3SwEqx4BBHlkgbhIPbnIOK648QV8f7SplqjUppO+rTuvO27vp003QsNH6rOP1hOO2nVX/Q4ZNO+IGj/ALQl5pVtos9lZHUJFaFbY/ZhZFjyGxyuzBBz14qnY+N7r4cCbwvD4Vnubq1v5JHkkcrHMhfIZQBkArjHNfWNpMutWcd5BcfbFkUbZYzuBHavNLBNS1P4lanpbxRNYWzSzLLdwiMWwQfeDEDaM5HuOfevm8r4hln2Krc+F92EU7XacnFu13bfW1n572Pqs0dHDwp81NSUrKy016PTpueY2Gsah8eNRv8ASfGM6+HtQtLbdDdrA5iVC2VjaM8jnHIPTNenfBn4B6x4J069vH17T9Uu78oBFaswhES5IYMwGWOfTj3qxrcmn2NtLq9xd2wXAjBjTdJK2TgZ9MZIrvPhbMuu21pqekuRawv5cuTgqQOVI98/TmnXz3E43D/V6eGlKjOSi7NvkejerW19e3S5z0sUq06mH0jGSUrXu3/Vjwb4weKkg8f2/hPU7y7+zaY6wTurbo4CxBLIvfAI9Ole4aj4i8FeFYNJj8VW6X95bRLHZ3MlsJrgqvG5jjt61teJPhB4D8Q+M4/FmqaS0uoqyNIBKyxTMuNpdBwcYH1xzmuC/ah0aGa40a60+O3NxGskc8UbjzdpIKHZ1Izu5x3r6ZYJqthY0KrjSpqXMnb3tNNfLX8LGOJp0MJh6lWlC83bV3e3kT+Nvi14I1aO4t/7BudReAh7O4bEYaQcZz95Rgntz0xXkMWlXWv3ck/h7w4ybWG9LbLncef8gCrlh4A8YXmni8s9Bup4ME5QqWGO23Oc+2M16b8JtC17R7KOyudJmiupbsS/Mv3F+X7xHToeKM4x8MuoxxGFipzbUUr7pvXbeyvbsz52jHEZhW5cReMbbqP3dDz+4+Hus6b4dn8T+KNIkSziH7uCSVkmaVjtVjt+ZQCcnJGenerfwT8HzeKvEzyee9tb6egmaQJuDOThUz+Z+gNeh/tOPrGv2+neBfDuuRWV3qLMblFkIYKMMpfHIT5W+tea6KNY+DmrT2NvrMmqHU7VDesxZScZAZQSQpGWxjt1rtr5hRnfCSlerOLajrdx232V9Vq0b1MtoYe1aTbpwdn6tJ76aem1ttbn034S0FdBtJYvtBnklYM7bcDjoAK2q4f4StqVzpjahM032G6jSS3ErZJzzkegxWP+0drGsaR4StG0nUTZGa62TGOXZKy7TgL3xnrj2rzspgpUIQjBw6WfTU92WJhRw3traJbHp0kkcZUSSIhY4XccZPoK8L+Jfir4i6f8U00/SVultA8YtLeODdHcKQMljjnnIPPGK5e68GfE3xZo+jatcPLeJ5RSEzXQR4k3Eq7ZIzkHOeTgD2r0zxB4zlm+Ger6b4H1qDWPGOnaXiMRqWeSRQFd0DDDn7xGM5OK9iNNU30f6HCq08wap60tU0+/l/Vz1FNxQFhhscj0NLXzV+yN4s+It1H4hufiJe340OBUMN3qwMZScsdyKzAEjHUdjj1r6Psrq2vbWO6s7iK4gkGUkjYMrD2IrCtSdKTiz3qsFTm6d7s8++PHhDXPF2hWMOiOjvbTl5Ld5NglBGAcnjI9/Wtz4TaBqXhnwPZ6Tq1wst1GXYhW3LGGOQgPfFdXRSdR8nJ0OKODpxxDxH2mreQUUUVmdRFeW1veWstrdQxzwSqUkjdcqynqCKzvDfhvQvDcEsOh6ZBYpK26Tywcse2Sea1qKd3axLhFyUmtUFFFFIoKKKKAOW8P/wDJRfFX/XCx/wDQZa6muW8P/wDJRfFX/XCx/wDQZa6mgAr52/bR6eEP+ut5/wCgx19E186ftq/d8H/9dbv/ANAjrpwf8ePqY11emz573Vt/D0/8XG8Kf9h2x/8AShK5/Na3giBbvx54ZtWlmiEutWSF4ZCjrmdOVYcg+4r6TEL9zP0f5HlUqfvx9T7x1rVtL0Wx+3avqFtY229U82eQIu5jgDJ7k9BTLnXNHttFXWrjVLSHTWVXF1JKFjIbhTuPHORisfxRoUcnha300abea8LeeOREl1JoptykkP52Q2VPuKwW0LxgfDGgwXkEOo3+iXsF9+8vdxuwPNUxF2X70aumHb77Lk4618ke2egWV1bX1pFeWdxFcW8yB4pYnDI6noQRwRU1c/8ADzSLvQ/CNpp18IVuQ800iRNlIzLM8mxTgZC79ucDpXQUAFFFFABRRRQAVzFp/wAlV1P/ALAdn/6Puq6euYtP+Sq6n/2A7P8A9H3VAHT0UUUAFFFFABRRRQAUUUUAc9458Jab4u06K0v3miaF98UsRG5CRg9eCDVJ/CR0f4eX3h7wzNJFcyRMUmd8M8hxkk9sgY9q66ig5Z4OjOcqnL7zVr9bHz98OdN8eaL42tLAWupW9v5wN2j5MBj/AIiT908dCOc4qL4uaFqGgeNDr91JHdW15d+dCC3zELglGHoOn0r6Grzz42+EdU8T6bY3GlSb5bAyM1qWwJgwHI/2ht4+posup4OKyRUsDKFOTk0+Zf5WPnnWv7El1aa4to2j+0M0pt5yHEOSflRu6+nAPb3riy80moPheCx4UcY9q9Gm8B+IL6Nr+HTrl/sxHnRpES4Gf88da0H1C90XRG0C98PWUP2g+c8k9rsndD935uCMEHBrrw2OpxjzxfNf9D52nUdFOdZP3l20v+lzziaHWvtELxRzKgChCvCD61rXGl2s8RE+/cTuZw5HPc46Vf1K8On2y29xHtEjCVQF+YjHXPpzT9KSHUnks77FrazwuY7nd80bhSV3L/ErEAY68il9YqVVGatFd11/zMPa1Kjgo+557XOYspWsryG4UK/kyZQE8NtPtWtqeoW2t3HnXDzW9yIv3eCPKBAzj1GfWuaW5YzeUV4DED1r0j4WeErTW1e8u7N7vyllkEO/arqqkDpyeTW+YqjQ5cRVvzbJrfXy/M9KFGbkoPqYPhmxfUL+Bkujc2iMJGjYkgfUHir9tpOka/q+pW8jXMqWhCJIX2+WcnKqP7tZ2kHVNH1+6nhhiS2EjIbYt/rFGduDyR2Oaz4Lu+W41HV7Zbq3kA3TS2seY1JPRxyBk9zXnVsLiMRUnUo1Le6uVro27u9vuuvxCi4wbipXfl0PSvDmkWGiXMFxptqq3EamMSclpM9QfWuB1az8TW9/cSXsN7DNMxdvtG6PzQGyOD2yOK0vB3jjxJBpi2ya9NGLaZpUTCjaTyTnGTk565ra1rxA2rWEjGOa91O5UsVCE/NnliegFebTw1bLMRKc17WU7JyfRK73fS7v0RVbE3vRjJ3jrrt59TvPENrrln4LbXdUjgj09IElcrIrM4bG0cdckgV51rvjixufCyWOmaRFDIyG2l82MEJHjjaR6/piu3Xx/pmveF7TwzqWnXFjbG3S2uIWX5dwOAc/eA4BB9awfi54Z8MeB9O0jT7bTri5ub0NcTmac5XbgAAge54rycuyfLfrHsVhp80JKS2UX+KTt59ux7detP2cq1GqpKyUtbtPtt/WvUqfD3WZ/DPhSLUINSks1lmeTaZOHdcD7vfgCqr+EvHnxG8aDXIwCk5ikkuJJAiWy4Hy7evGDwAa5LWd2o3yS6ZakW626mKCAmQwKOCDjJHzZOT65r1b4E614ltdD1SG5nnXTcp9neb+B8ndsJ9sV7lfEPKcPUzKtP4rtxe+r0itfiWze2nY58BB1a6oa8v4aLfyRpeOPhnfN4ckuby+ijmhlXyViBdWzwS3TAxXW/Amxt9B8IXtqxJeOczTz44bK9h7AVy3xh03xR448F2/h/T/ABIdIhkl82ecKS1xGAQqEqQdu7k+uKf8BrXxP4P+FLaF4uZrq5kvLhbVvNyRbcANu6kE7iAeQD+FfOYLiHAxw3tIYjlhBXlTcXza7a631a2v07n0NLJadGftqb12Os8K/FG31jxD/Zl5oN9pVvKrNbXdww2OB/e/uEjpya89+Kvw012Txre+LEvoZNMlmSbzd582LoAoHcA9DnpXRQf2dbXY0v7baz3jxecYgfnC5xyOx/8A1118XiLSNK8P2lhrEcjiVCoiEe/MYOASD27fhVZXxZUxVeph6lP2b5Lp7pp2s9e91buc+IwntMNfETWj9LPsyh8MpmvtB1SwhVorjcG8zPyncMAe3T9aml1E+CLQ3mqQzzNdSCC2tLYB5JpOTx2GADya6/Q7XTLewRtJghitpgJFMa4DZHBry34xWPiyHx3pWvWFm+o6VFD5IgWQKI3bO4kHoSMfN7Yronk1GjCGMbvUoxly+9yxe9k2/Xe68zVVKuHwyhvdpXSvu97dbIZf+ApvGfjCDxtpWrT6QzOn2m3nhzNEyAD5cEqQR+H8q7PxT8PvCetRx3Gq6c9xJbKSrrKysy9dpIPIpngSW5FxMiw/K0W5snhWHQZ/E1hR+Lb3w/dXmreLL57PSLZWa8kuEIjjHRQoA6k4AA5Oawy7PFmNLD4qdK1aV4KSV+Xpo97a931LlhaNCTpcvMpu7XRv0O08NXyvs0+O1jgghjAiWMYCKOAK5L40fDm+8by6fdadqENvNaK0bJODsZWIORjoePxrovhz4u8IeNdIk1fwhfwXlsJDHKUjaN0frhlYAjjnkV0dyqtbSq77FKEM2cbRjrmvdyihjcFRUMXU56ib1tb5HRj6FHERdNxtHseQweILPRNDtfA+h61BfyWEDQ3sqjJZiTuVc9hkjjOOBXnXw/js9H8eWU3h/UPtl/HceWLaSPCyRsdrKrf3gpPPtWj8KvCfhq4+JKRL4tt75bOUy20UUUiNclTkfMwAIHU4Jzj0r0fwp8HdM0HxsPESapPPFDI8ltbNGBsZsjls/NjJ7Cut4OpTxNSp7eVpWtGyt+PR+Vn5ny1OliMX7OairRdtHslbbU+f/jv8adV1r4j33gi60tbbSNN1BoIgoPnySKSodsnG05JAA6EHNe9fsxXFs/gK4toZ5HmhvXMyMMCPcBgL6ggZ+ua63xP8PfBniS6lvdW8O2Et/KgQ3qwqtwAOmJBzxV3wd4W0bwnpZ07RbdoomcySM7FndvUk+1ehVr05UlCKse9WwyljY4inGy5bPXdm3RRRXGdgV5x8afiFfeCE0+HTrCG4nvN7F587FVcccdSc1yXxd1z4kWXxIhtdC/tBLPEf2OO3iLRTk/e38YPOQQegrrr3xp4B8SeIovB+tW0d7drKIwZrcNAJxwUVjznORnGD610RpctpNXR5FbHKqp0YS5JJ2TfV+R1PgHX28UeEdP1xrY2z3KEtHnIBBIOD3GRxW7UdtBDa28dvbxJDDGoVI0XCqB0AA6VJWDavoepTUlBKTuwooopFhRRRQBy3h/8A5KL4q/64WP8A6DLXU1y3h/8A5KL4q/64WP8A6DLXU0AFfOX7bBxH4P8A+ut3/wCgR19G184ftt/6rwf/ANdrv/0COurBfx4epFRXiz513Vu/Dhv+LleEv+w7Y/8Ao9K53dW/8NT/AMXM8Jf9h2x/9HpX0uJX7mfo/wAjihD3kff9FFFfIHoBRRRQAUUUUAFFFFABXMWn/JVdT/7Adn/6Puq6euYtP+Sq6n/2A7P/ANH3VAHT0UUUAFFFFABRRRQAUUUUAFFFFABRRRQAVgeMvCul+JrLZdW8P2pFxBcMmWTnOPce1b9FTKKlFxfUzq0oVYuE1dM+TfiVoUi+LTo7Z+0WxWEMqnEu7BGB+Nc/4as9QuPGNjYi1lu5PtHlxxepGQOvHHX8K+yJ9N06e+jvprC1kuov9XO8Sl0+jYyKz7Lwn4bstdl1y10a0h1GXJadU+bJ6kdgT3I61pQ5aVB0Ps2aXz8z5x5BP2rnz6X7bL/M+cfHPhVdL8R2Nnc2djbX14ryMoBld/T5UBIyQfmOB1pnjHwPcW3hM6jDqTR3VovnNGPlUDuAQete5+LvBT33jC38U6e0Zuham0nikOAyZyrKezA5BHcH2583+NejeIrHw/dztCz6eNkbLECyjJyZGPsQBj35r5fF1szo5lhMNhLqkmryfvXu9Y7aaenqjrllmHoQniJpykr2128zzfwI+hSWipr2qNavC+Am3iVewDdj2rT+JfiO7vrRdJsUS001XbzobeNYxMeMF9v38Y6mrfhLwRo2oXOnrNHPfGTEjoj/ACycZxgD7v0596TxX4C1pfFMc2hWqw2RKGFg+0QFcZzk54PPeu2OcZbTzZ1J15RTUnaVlBWa0W1299bv00R5NPCYieHc8PFL3tbXu/8Agelip8Fk0a+8VW2ia5b2T29wJI1jnjAy5X5dpxw+cAVt6lYWvhdLu6juGu4o22yoFw8ag447Ngnn86k1PwxYaN4ztPFV9qKCD7alzLHJhAZMhm5z0JycfhXRXknh3VftWj6beW7XF6kiwN5gyS4O35+g615ec57h8c6FXBudSnJ+8lF7XV91dW8mtzqpZYoqVOtyqSejb11WiWut/meRXPigNq6366fHKqSq/lzMdrqMYBxg9uea+gvF39l+N/DmiXmpaTE0U9stwm8nfEzDlQwx7cfSvGvC/wAOb2bULFbwvIVYG4hiUS8g8jcpIxxXq17440fwjbPFfNu+1LthSNA+wj+Ir2GDir4izKMpUsryxyjKV/eje65ei2ve3Rrp3OrJMPClCrVrW5bq9+vmebeGPh5qWgeNo9S+1RNp0crLGFc+ZIjAgBhjGOea7nxNdXUOoaZBKrLY3RkjE7nCJKACq59SM1p6dfW96kVxApntZUDrKrbcg+nFdP4mh0/+wdPit2LKQWVGwSVPUkfWvg6uY4vNJzx2YNOVGHLbZ6uydu6bu+7stLn0EcLSUHTpt2k/617HKaTJG1uYo5hIY2w2Og+lSah4luLWa1srqzhnsoOcsDvZc84IPFaPhrwc0tvJf2984OSohZMA/jSLpl88uVsJmkjOM+UcqfrXHGjXwFeOIVN1KVaPa91o9ttGtmiY061XDKnfklFniPhjR9P8d+OWtLfVbyyu7m4mkRpEyZIwSw+YH5WC8Y6cV9J694L07Vls9888LWsSwhkIJZB0Bz396reC/h94a8N3v9sWWlpBqUseHfezBM/eCgnC59q29V16z064WCRZJHIy2zB2j3r9hx+IwVOgquJly02lZSsuXyVv+Db0PPwmXWhKFVJtvW19Tkru7uvDN/GjtKsEPyxRb+HjHGB+FdP4f1i28QWkge2CgY3I3zAg/wD6qm1jRtN1+3ge6VmCjdG6Ng4P9K8t+N2oa/4Qg0y08I+dZ2su5riaBfMkLjG1SSDgYyfevGyvJcXhcW4wrKVCbbalre62Wnfz1R0YrFPDwlUlH3YpWtudm3jvQV1K90LRSs95YnbKqptiQ5wRnuQeDj868o8aLeePrnU/hv4z8RWtvZXcSXdjf7EiNvMrfIpXIDA/MMZz3BrM0PwZ4nXX7DWZdQTTmvis96cFZIg7ZZSmOcjnHbPaud/asvrLwj8RVEyzSx6hYpPbrGvCBfk25Puuc+9e1l0Z1M2msPiIypQjbkVrxkvlps+vlbQ4Y18dVpRqU6T9opXXROPp9x7Z8Cfhfp3wZ8KaqbrW/tst04uLy6dPLjREU4AXJ4AJOc85rl/EPxpur3xUdL0mxt7vQpnFsQyMJrhXwrFT/CeTjivR/Bz2Pj34M6WZUuYbXVdJjVg5/eLlAM57nIznvWd8NPhTpfg/UJtRnuhql2cCB5YFUQjPVRz83vXt88eaUqusjXMVjq9WMYOy+0/0Pnu3vB4W8aXU2h+dNLYzSxWUkyDcrDK72XuQN3H0+lex/C74qSR+HLi68eagEX7QI7OcwEPOMZYbVHIXjnHevQbrw94L0fWZPFN3Y6bZXjMd13MwQbm6nk7Qx9etYXxO+HNj48i067s9TWye3QrG8aCSN42IPABH5iqlWp1LKS+Z5lHLsVg+aVGab6R6a99f67neade2uo2MN9YzpcW06B4pEOQynvU9cxA2i/DjwHbxXl462GnxiPzGGXkYnsB3JJ4rI/4W/wCBRpEWotqUoWSQx+T5DGVSMZJUdByOa5vZt/Cro9p4qnTSVaSUrXaud9RVbS7+01TToNQsJ1ntbhBJFIvRlNWazOlNNXQV55a/CTw7b+Of+EpSe7LC4N0lqSPLWXOc5xnGecV6HRVRnKN7Myq4enWt7SN7aoKKKKk2CiiigAooooA5bw//AMlF8Vf9cLH/ANBlrqa5bw//AMlF8Vf9cLH/ANBlrqaACvm79t84h8H/APXa7/8AQI6+ka+bP24zi38Hf9d7v/0COurBf7xD1E1dHzduroPhm3/FzvCP/Ydsf/R6VzO73rovhg2fih4Q/wCw7Zf+j0r6fE/wZ+j/ACIUD9CKKKK+ONAooooAbNIkMTyyMFRFLMx6ADqa5yDxho+sxXFr4Y1jTb3U1haSKJ3bZxjlsDOOR0rpag1C1jvrGazleZI5kKM0MrRuAfRlIKn3BoA8+fx9rlx4Z0C807TNPbUL/Q5NZukmldYljjWMtGhAzuZpAATwACTnpTP+Fl3Pnf2r/ZsP/CP/AGk2ed7favNFn9p3bcbduBsx1zz04rdX4c+FRoVlopt75rOxR4rcNqM5dYnADwl9+4xkAAoSV4HFXv8AhDPDn9t/2x/Z/wDpHXy/NfyN3l+Vv8rOzf5fybsZ28UAUPAXibVdYvbjT9asrO3uVsbXUIjayM6eVPvwjbh95TGQSODkEY6VF4d1O31P4pay1vFexiLR7ONvtNnLbknz7rlRIq7h7jI962vDHhfRfDazDSbeWMzKiM0txJMwRAQkYLkkIoJwo4GTxVK0/wCSq6n/ANgOz/8AR91QB09FFFABRRRQAUUUUAFFFFABRRRQAUUUUAFFFFABRRRQA2aRYYXlkOFRSxPsKytJ1y11WeS1ELodpID4IYVrSKsiMjqGVhgg9xVDTNHsdOmea3Rt7DGWbOB6CvLxccweKovDyiqWvPff5Frls77lmKzs4ZvOitYI5cbd6xgNj0zRdWdrdKFuII5QDkbl6VPRXoTpU6kXGcU0+jIWmx5X8cfAEeueHbWTS5obOa0mLbJMlZQ4AxnnBGOPxryqTwXrdjJbW8CrdHYv72M7VVu/Xnj1r3L4j3P2+2fR7e4aBlKyfaI/vRyA5GM8H3B9a821j4W+PtR8Q2V7a+IRLZyRoTcs/kvADgsPLXg+2OvevmqGNrYrGSwWXVYRp0k7xcX8Wu1rK1/Na30Z4+bZXRrpVKlOTk2tU1+v+RFp/hd4fGct9PdXr24tkaHbKyIJOjL8pGRxnHvXJal4Vh8SfFY6Do00cSSKGmkOSkbAZYEgHB6D6mvZDazi8azVGeVWK4xycd6p6fZ6vBBLd6po66W73DLFh1ZpFHRzt6E18TlHEma4WVTHTg5xpxULXtFapXt1enTq7s9LEZThpqFGKtd32/C/Q6JfCuleGfCVtaxiWU2yrGrBsbifX261g+MtJ1jxF4YuLjw/dxabd2YQ/NLsUqvP3j04654rtLHUpNS8O3W62Es0KbSpGQ/HWuV1RLzU/Beq6PnyLa4QRvKiAFN3X69vwrvr18uhmVDF2vRnHna5LtuN7uTer899td7nZOlJ0JU477LW33djL+Al1PpvhfWb3Utet9Vne6VzBBdCYxHGOT0G724wK9O0HV49VjkKxGJ4yNyk54PQ5rxnwL4OTwv9uuILqa5FwFjZyu0KvXaQOOozmu88N6rb6WZWlilkaTAO0jAA/rXdX40oyziEaM+XC21vG3R6rS9k7Lps/UwwWFqU8Ko1F73rfqdvdyNFayyIpZlQsAO5ArgvD1iuqan5c5coAXkIPJ/H613v2iEWwuWkCxbQ+48DFQ6bcWFyjyWLRMM/PsXBz717Oc5RQzXGYd1KqtG75P5lptrtprvobwm4RdkWY0WONY0XaqgAD0FcR4n0y8t7ye+dg8Mknytu5GegxXc1zHji5uoxFbov+jyLljtzls9PasuM8Lh6mVynVv7nw277K67f0goN8+hR8OWdjqsm26ac3EXzH5uHXt71qeMfBHhLxjHbJ4n0Cx1QWrFoDPHkx56gEc4OBkdDVrwzpsNnZpcCFknmQb9xyR7e1Y7+NAviX+zPsX7jzvJMm75t2cZx6Zp8PU6eT4GnLEWjUqW1Sd32v523Ir4hQle9jgLf4v8AhbVvFl/4N0e8XSW0e5Fhbws4iFyynZ+6AxwGG0L16HHNezab9o+wQfav9fsG/wCtfLWueCbiz/aOk8SR+G/LlXVBdLI0R+y+WCMzEn5Rxliex5619O6Hreka5BJNo+pWt9HG212gkDbT6HHSvollEMNjamMhUk/aJe63ordv67mEcfQxDcKaaa79X1t3OJ+OXgfVvGemaeNIuYVls5GYwzMVWQMAM59Rj9TXQ/DHw7deFvBdjot7dLczw7mdlJ2qWYnauewziulorudSThydDKOEpxruuviasYXjrwxY+LvDs2i38kkUbsrpJH95HXoRnr9K85n+AeiNpUNvDrN4l2khaS5aNSHU4+Xb2xjjnua9jopwqzgrRZNfAYevLmqRu9jN8L6Na+HvD9lotkXaC0j2KznLN3JP1JJrSooqG7u50xioxUY7IKKKKRQUUUUAFFFFABRRRQBy3h//AJKL4q/64WP/AKDLXU1y3h//AJKL4q/64WP/AKDLXU0AFfNX7dBxa+Dv+u93/wCgR19K18z/ALdhxZ+Dv+vi7/8AQI66sF/vEPUqKu0fM26uj+FrD/haXhDPA/t2y6/9d0rlt1b/AMNILe8+JfhS0u7eK4t5tbs0lilQMjqZkyCDwR7V9Pif4M/R/kbOGh+hWtal/Ztj9qWxvb8lwqxWcXmOc9+oAHuSKyr7xpolp4H/AOEwZ530zajDbHiTLOIwpVsYIY4OSMc0eJ/D95ceEzoPhS9tPDqllXdFaZVYc5dEVGTYWGRuByMkjnmkg0PVrbw/DpVrcaHFFDaRwxwf2azW6urZzsMudu0Abc5B5yelfHHObGiagmq6Vb6hHBLAk67lSUqWAzxypZeevBPBq5WH4H8P/wDCN6GdPa5S4kkuZrmQxxeVErSyFysaZOxATgDJ+tblABRRRQAUUUUAFcxaf8lV1P8A7Adn/wCj7qunrmLT/kqup/8AYDs//R91QB09FFFABRRRQAUUUUAFFFFABRRRQAUUUUAFFFFABRRRQAUUUUAFFFFAHFa1o98ded7e2Z0lkDq2MqPXP412q9BmiivGyvJKOW1q1Wk2/aO7T2W+33lzqOSSfQyPFFhcXlhts1XzdwLDgFx6Zpug6ZJHo/2XUo1kBcsI2+baK2aKqWS4aWOeNldyceVr7NvT+l5XD2j5eUpt9h0mwd1RYYE5IUdT/U1FYXthrNrKka7k6SRuuOtWdQtIr6ze1mzsfuOoPY1X0XSYNLjdYmd2cjcze3apqUsZHGQpU4R+rcrT7310S7bdO/kF48rb3JYdNsYbV7WO2jEL/eU85+ua4TUdMvLB2e4t8Rh8Bv4T6V6NWH42hMmj+YH2iOQMR/e7f1rxOLciw9fAOtCPK6SbSVkrdnpst/v7mlGo1K3cZpznXvDklvJshcHZ8g4GMEcU/Q9LXQ4ri5urlTkDJAwqgVl+CmMcWoSRZeZYwVj7Hr/WnaNc3+tNc2F8zNC8eSwQDy2yMf8A6q8vAY/D1oYPE1abliZRlGD6XjdLmtbf00vd9y5Ra5knoO1/Vri7ETaRNMYl/wBZ5akMG7Z74ro9LNw+nQNeLicoN4I71T0DRk0oSt5xleTAJxgACovFv9ofYY/sHmY3/vPLzux26dq9jCQxuBpVc0xvNKbWtOOqVnbTV9NfLXczfLJqEfvPHfj/AHXjyPxjDHpr6rFpYiQ2pstwUyfxbiv8WfXtivTfAMNvqOm2mo6pZRHXIYkF1LjrJt+9xxn39a2dItp7rQlt9WRnZs8P97GeM+9XNOsLXT4TFax7QTkknJJr2lWxWPlh6nJGNG3M1Je/zNaeSt3PPpYGFKrUqSk5NvbojO8eaLJ4i8H6nosM3ky3UBVH7buoB9iRg+1eX/ALwP4s8NeJb+81i3FlZtbmEx+arec+4EEYJ4Azz717HqkdzLpt1FZyiK5eF1hkPRHKnafwOK8Y+B3hXx5o3jS7vNdW5gsjE6z+dPvFxISNpXk57nd+Hevepyfs5K5x4ylH65RnyNvutl6/0j2+iiiuc9YKKKKACiimyOkcbSSMqIoLMzHAAHUk0ARi6tWujaC5hNwBuMQcbwPXHWpq+fPBfg3U9S+LsniHTfEGn39hb37XEt3BdB5GUknYVHIyPl9MZwTX0HWlWCg0k7nHg8TPERcpRtrp5+YUUUVmdgUUUUAFFFFAHLeH/wDkovir/rhY/wDoMtdTXLeH/wDkovir/rhY/wDoMtdTQAV8yft4nFj4O/6+Lv8A9Ajr6br5h/b3ONO8G/8AXzd/+gJXVgv94h6mlJXmj5e3iun+ErA/Fjwd/wBh6y/9HpXIb/euo+ELZ+Lfg0f9R6y/9HLX02Jf7mfo/wAjvnD3Wfo/RRRXx55gUUUUAFFFFABRRRQAVzFp/wAlV1P/ALAdn/6Puq6euYtP+Sq6n/2A7P8A9H3VAHT0UUUAFFFFABRRRQAUUUUAFFFFABRRRQAUUUUAFFFFABRRRQAUUUUAFFFFABRRRQAUUUUAFRXVvFdW7286b43GCKloqZwjUi4yV090BT0zTbTTUdbVCN5+Ysck1bAAzgAZ60tFZ0MPSw9NU6UVGK2S2G227sKKKK2EFfJnx20347z/AB9in8Lf262mb4f7MktHcWca7V3+bj5R827du6j1GK+s6K2oVvZSva5rRq+yle1zn/GK350+HyN5UH995WfTj8OtXfC/2v8AsiP7Zv35O3f97b2zWnRXgwynkzKWP9o/ejbl6dP8vvuS5+7y2CiiivYICiiigArN8UaUNc8Oaho5naAXlu8PmL1XIxmtKimnZ3JlFSTi9mfGCNrnhnxPd6Zo2pXUd7FcG1L2TMhmZXwAB1OSOhr6+8LtqTeHNObWQBqJto/tIH/PTaN345qifBnhc+Jf+EjOj239qbt/n4P3/wC9jpu98ZrfrevWVRLQ8vLMung3PmldPZeX+YUUUVznrBRRRQAUUUUAct4f/wCSi+Kv+uFj/wCgy11Nct4f/wCSi+Kv+uFj/wCgy11NABXy9+36dumeDf8Ar6uv/QEr6hr5b/4KCHGk+DT/ANPV1/6AldOD/jx9TbD/AMWJ8qb66r4Otn4veDB/1HrL/wBHLXFeZ711vwXfPxi8Fj/qPWf/AKOWvpcQ/wBzP0f5Hr1Yfu5eh+ltFFFfInhBRRRQAUUUUAFFFFABXD6premaD8TryfVrhraK40W1SJzE7K7LPcFgCoPI3L+YruKZPIsMLzOGKopY7VLHAHYDkn2FAHLzfEbwXDGZJtdijQYBZ4ZABk4HJX1IFP8A+FheD/8AoMD/AMB5f/iaqa54r8J6n4OtL68bUJdO1G+FrBHHZT+e9xFIx2eWF3ghoGzkD7vvWpd+MNBtNWtdLubieK6uRCQptZNsRlJESyttxGzkEAMQSRigCr/wsLwf/wBBhf8AwHl/+Jo/4WF4P/6DC/8AgPL/APE1d0DxZoWu6jPYabdSSzQqzjdA6LKiuUZ42YASKGG0spIz9RW5QBy3/CwvB/8A0GF/8B5f/iaP+FheD/8AoML/AOA8v/xNdTRQBy3/AAsLwf8A9Bhf/AeX/wCJpqfEbwW7vGmuRM8ZAdRDISpIyARt44INa9/r+m2PiDTtDuWuFvNR3/ZsW7mNiis5BkA2qdqMcEgnFYNl4r8GWeq69cR38kMvz3N5LJDIIpBbhYZDExG19hCqQhPzcdTQBZ/4WF4P/wCgwv8A4Dy//E0f8LC8H/8AQYX/AMB5f/iabN8QfC8OnLeyXN4uZpIGt/sE32iN41Dybotu9QqkMSRgAg9xXT2s8N1bRXNvKssMyCSN1OQykZBB9CKAOa/4WF4P/wCgwv8A4Dy//E0f8LC8H/8AQYX/AMB5f/ia6migDlv+FheD/wDoML/4Dy//ABNNk+I3guPb5muRJvYIu6GQbmPQD5eT7V1dcrea74a1jVrrTJ2uy+g3AuLmY28qQQSRoJPmlxsOFcHGf5UAL/wsLwf/ANBhf/AeX/4mj/hYXg//AKDC/wDgPL/8TSQ/EHwxNpzXkdxeNieOBbf7BN9od5ELpth272DICwIGCAT2NdBpOoWeraZbalp9wtxaXMYkhkXoykcHnkfQ8igDA/4WF4P/AOgwv/gPL/8AE0f8LC8H/wDQYX/wHl/+JrqaKAOW/wCFheD/APoML/4Dy/8AxNH/AAsLwf8A9Bhf/AeX/wCJrqabI6RxtJIyoigszMcAAdSaAOWj+I3guTd5euRPtYo22GQ7WHUH5eD7U7/hYXg//oML/wCA8v8A8TT/AAJrHhvU1vx4fmnYvN9tmWeGSNmE2SsqhwCY22naw4ODiumoA5b/AIWF4P8A+gwv/gPL/wDE0f8ACwvB/wD0GF/8B5f/AImupooA5b/hYXg//oML/wCA8v8A8TR/wsLwf/0GF/8AAeX/AOJrqayfE/iHTfDlrb3GpNcYubhbaBILd5nkkIJChUBPRSfwoAyn+I3gtHSN9ciV5CQimGQFiBk4G3ngE07/AIWF4P8A+gwv/gPL/wDE0y78ReFbvxTpdpdTXMeo20gaDfbypHFLLAxEcjFdqyGMsdjEH2rR8MeK9D8SPMmk3MsjRIkpEkDxb4nzskTeBvRtrYYZBx1oAo/8LC8H/wDQYX/wHl/+Jo/4WF4P/wCgwv8A4Dy//E11NFAHLf8ACwvB/wD0GF/8B5f/AImj/hYXg/8A6DC/+A8v/wATXU1BqF1HY2U13MszRxKWZYYmkcj2VQSx9gKAOe/4WF4P/wCgwP8AwHl/+JpkPxG8FzRiSHXYpEOcMkMjA4ODyF9RSzfEHwrFYabfNfy/Z9RthdwuLWU7ICQPNlwv7pMsBl8DP0NRaT4n8HaM1zoVvfPbx2H2mWSSaOQRZQmScLKRtcoWywBJH4UATf8ACwvB/wD0GF/8B5f/AImj/hYXg/8A6DC/+A8v/wATWp4b8QaZ4gt5ptOknzBII5op7d4ZY2KhhuRwGGVYEccg1q0Act/wsLwf/wBBhf8AwHl/+Jo/4WF4P/6DC/8AgPL/APE11NFAHLf8LC8H/wDQYX/wHl/+Jpp+I3gsTLCdciErKWCeTJuKjAJA25wMjn3FW9R8ZaDp15q1re3FxDJpNl9uut1pLtEHOWRtuH6EYXJzWfe+KPDEJsPFF2upxTPFPaWsbWE/nPGdkkhEIXcVAiU7sYAHXmgCf/hYXg//AKDC/wDgPL/8TR/wsLwf/wBBhf8AwHl/+JqdPG3hqTWLXS4tQMs10IvKkSF2hJkTfGplA2BmUbgpOSMeoroqAOW/4WF4P/6DC/8AgPL/APE0f8LC8H/9Bhf/AAHl/wDia6migDlv+FheD/8AoML/AOA8v/xNB+IXg4Ak6yoA6kwS/wDxNbGv6zaaJapc3kV7KjNtAtbOS4YcEklY1JAwDzWVL418LzXdppw1Bpf7QihaOSOGRogs4PkhpANqF8HaGIJ7UARRfEXwXLEksWuRyRuoZXWGQhgehBC8inf8LC8H/wDQYX/wHl/+JqronjTwZY6K1nZX0yWek20aR77eXMsQbyUMRK5mBcBAU3ZJA7iuk0HWLDXNPF9p0jvF5jxOskbRvG6MVZHRgGVgQQQRQBi/8LC8H/8AQYX/AMB5f/iaP+FheD/+gwv/AIDy/wDxNdTRQBxngfUbPV/GnifUdPkaa0eOzjWXy2VWZVk3AbgM4yPzrs6KKACvmP8Ab40zVNR0Xwj/AGbpl9feXdXPmC2t3l2ZRMZ2g46GvpyitKVR05qS6F05uElJdD8sv+Ea8Uf9Cxrv/gum/wDia6f4S6Prmm/FPwpqWoaDrNtZ2usWs080mnzBY0WVSzE7eAAM1+k1Fd08zqTi4tLU7J4+couNlqc/rnim1s/Cq67p0R1FZ5YYLSMMYxLJLKsSAkj5RuYZOOADwazf+E3kTwpdalLpONSttSGlPZLcZRrlpliQCUqPkJdG3bcgHpkYrovEWj2evaRLpl95oikKOHifa8bowdHU9mVlUj3FYieA9IGkT6a95qckU7edK7XHztceb5v2jIHEocDBHACgYwMV5pwGj4P1x9d0+4kuLMWd3Z3ctndQrL5irJG2DtfA3KQQQcA88gVtVmeG9FtNB002Vo88u+V55pp33STSu25nY8cknsABwAABWnQAUUUUAFFFFABWDa+F7SyvTqFrfa1JcruZI7nWLqWEsQesbOVxz0xx26VvUUAedad4R8RJ4Nk0XVbPwnqkp1G4u0W5ikkgAmkkkJwRncplIB7j0zUNr8ONUtPsVlHrUNxYMmmf2hJPE3nu9kwZTGc4AfaoOckYOM5r0uigDh/A3gvUdC1a2mvtQtbi10yxl0/TlijZXaKSVXLSknG4BEXjjgnvgdxRRQAVm67otrrCRJc3OpQCIkqbO/mtic/3jEy7vxrSooA4zWvDWtLrHhiTQ7m1ey0e5knl/tK5nmnk3xyRkByWJwJCRk9gOlYV18MtRvIJdPn1a1SxtI7waUyQsZVe4nWcGbJwwQoFwMbgcnBr1CigDzWbwL4ka7m16LVNKTXbqe5NwrQubZY5oIYcLzuLKLeNsnqdw4yCO88PabHo2gado8MjSR2NrFbI7dWCIFBP5VeooAKKKKAMbWvDdlq12Lm4vdZhcIE22mrXNsmP92N1GffGa5XW/h9NrOvTzzf2Xp9o1rc2zXNpExvbtJYDDid2+8FyG53ZKr0xXodFAHm0XgbxILyLX5dT0p9dtZ7doEELi2aOGCaHDc7gzCeRsjodo5xk9j4K0T/hHfC1hozXH2l7eM+ZLt2h3ZizEDsNzHA7CtiigAooooAKr6naR6hpt1YSsyx3MLwuV6gMpBx+dWKKAOP8A+FtU0W8kvdYvrS5nXT7bTIBaxsi+TBvIdtxPzsXOQOBgYzXYUUUAFFFFABWH410qfWNJW0g0/RL8+aGaLVoTJDjBGQAD8wz+WenWtyigDy7SPhhqNjFa6RNrkV1o4uYL66d42Fy88VusO1TkgIdiNzkjBHOc1veAPCep6Hei61a/tLl7bS7fSbQW0bIDBCWId8k/O24ZA4GOOtdnRQAUUUUAFQX/wBr+xTfYBAbrYfJE5Ij3dt2OcfSp6KAPJbP4a+Jk8N2ukzarpKM+jjRL50jkYG2ViyyR5xiTDOMHjkHPGDc1H4ZXuoLdaXcatbx6OHv57IpExnWW7DZ35O0qhkfGOWyM4xz6dRQBzfgzRNT0681XVdaubSbUNTliaRbRGWKNY4wigbuSTgkk+uO1dJRRQAUUUUAcTrHh3xFd+N77V410GfTp9JOnrb3SyMW+YvlwBgqWOCPT8qybP4f65p3l6lpV3o1nqK3dzKlmkDixgjnijjZI1ByCDGsmeAWLDAzmvTKKAPNdI+Gt5pVzY2FrqsD6JDcWN5MHiP2hpbWFI1CnO0KxjRj3GGAznj0qiigAooooA5v4hab4h1fRE0/w/eWlr5soF6ZmdGkgwdyI6ZKMxwN2MgZxg4IwLjwDqEmoKkFxp1npN0+nzXttFGxaJ7TaVSE8DY2xByMgA4znj0OigDy2L4Z6x9jt4JtYsidHt47fRmWBuRHcxzhpxnknyY0IX/aPfA7TwTot1oun3f2+4hmvb++mvbkwqRGryH7qZ5wAAMnk4J4zit6igAooooAKKKKACiiigAooooAKKKKACiiigD/2Q==">
            <a:extLst>
              <a:ext uri="{FF2B5EF4-FFF2-40B4-BE49-F238E27FC236}">
                <a16:creationId xmlns:a16="http://schemas.microsoft.com/office/drawing/2014/main" id="{5A1F7A17-D8F0-4479-9F5F-53B786D823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" name="AutoShape 6" descr="data:image/jpg;base64,%20/9j/4AAQSkZJRgABAQEAYABgAAD/2wBDAAUDBAQEAwUEBAQFBQUGBwwIBwcHBw8LCwkMEQ8SEhEPERETFhwXExQaFRERGCEYGh0dHx8fExciJCIeJBweHx7/2wBDAQUFBQcGBw4ICA4eFBEUHh4eHh4eHh4eHh4eHh4eHh4eHh4eHh4eHh4eHh4eHh4eHh4eHh4eHh4eHh4eHh4eHh7/wAARCAGNAg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qGO6tpLqa1juIXuIApliVwXjDZ2lh1GcHGeuDU1eT/Ge61Twn4gtfFGh2s09zrVi/h8rEhbF053WUjY/hVzKCewfrQB6VpmsaVqc80OnahbXbwKrSeTIHChiwHI46ow/A1erwzWLa98M2eqeG7PxK+kabpEGjQwtPcSwRSjbN5qedGC0JkKgtIBnI561FceOLnT9Blv7m41zToL7whP/ZkVxLLPJJeRyyjKPjLuVMbKxAYpg44NAHvFZtlr2j3t1FbWuoQTTSmcRopyWMLhJf8AvliAfevEfEHi3W7fxdoyWt1qEF3b3GkQzRy6hOwvIpxEJXFuEMZj/eMpkZsh1PQgA27HVv7DhMmqXeqWmiIvie5vhaPJG52X6bGUpg78M20g5+Y0Ae60V892ut/Z/BFo48T6hfyaxqrvNL/wkVz5GkYhyls1wgeRiQBx0aQntgVY8LeJb7VLbwtN478R61pFlNoaPbywSSWwu74XEiSCRlUFnCLEQjYzvY7T2APapte0eHT7/UJL+IW2nyPHdScny3XGVPcnkcDrkVoxsHjVwGAYAgEEH8QeleHa5rF4dZkt/Euv6zpfhr+39Sjnu7eWSMoyRwm2iMijcicysAMAsoHsc03XjPUtAv8AUdS17xDY3+m+CYdRhjhkaDfdCS5KSSIBgsUjj3IRg7sEcDAB9CVV07ULHUBcGxuY7gW87282w52Sp95T7iuK+K2pXkHhbQ7iS+vdM0241C3XWLyzZkkgtmRiTvXlFMnlqzDBAY8jrXktpqerWmkxJZaze2/h268Q6u1xqV3dT2bSMGj+z+ZNHGXUMpkIJADFRk84IB9KXl1bWdtJdXlxDbQRjLyyuERR6kngU1Lyze+ksEuoGu4kWSSASAyIjEgMV6gEg4Psa8u8cjVrr9mO/W+1KPVNRk0lQbyKJiszbhtfaQpPGCeBnngVJ8MbnVNFvZ/DlxoIuPExuvO1+/muthu0Y4S8iJU+ZGRkCMY8vbs9CQD1SivA/Bdl4g1RvBsd94u8V7NetNSbUsXrqQYpF8nYesRG4jK4LAYOaxr3xN421DT9Dkv/ABL/AGJ53hu0msbu4uZ4FmvSziVmWKNhM42x5ifjDcDnIAPpWivCtZ8Wa1H8X9Ot7W4vLeRdcg0+8tHvZ3WaBofmlFts8pIiSCr7txYfUVF4cuPElro+h6jJ4s1tLjWbLWY7ua8kaeK1Me9oJVixwY9o6csM5zxQB71RXnPwL1WTUNJ1O2ea7vWtJ40N+2pS3tvdMYwSYZJVVhg/eTGFJ4JrjrLXNSb4f65exeItfk8cLC/9q2JaRjYJ9pRZWhtyNqlIydhUEsOfmoA93psjpHG0kjKiKCzMxwAB1JNeEW99qWpXsOmaD4o8Q3PhmbxNaW9tqP2mQzSRtaSvcRLM3zPGHVPmPQkgH5RjuPCct/J8NPEdnfXV5evY3Op2cM1yxeaSKN5BHuY8sduBk8nHegDrtH8Q6BrMU02j65pmoxwjMr2t2kojH+0VJx0707Sdd0PV4ppdJ1nTr+OA4la2uUlEf+8VJx+NeESeA9YPws07xNdSRX0h0LS7SbTtN08wtJYLNBLcK43M0zmNWXAxkbgBlq6vxt4j8N6n4Su9N+HsFneavq3k6SjWcHkhUlJ3K0uzC7Y1lODyuBxQB6tYXlpqFlDe2F1Bd2syh4poZA6SKehVhwR7ip686+CzXuljXPCOoaOmj/2ddfabC0jmEscdpcZZVVwACFkEq4xwAor0WgAooooAKKKKACiiigAooooAKKKKACiiigAooooAKKKKACiiigAooooAKKKKACiiigAooooAK53WPEtzZ+IG0XT/AA7qOrXEdol1K1vLAioru6qP3siknMbdM10Vcxaf8lV1P/sB2f8A6PuqAD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wvDXiGTV7/AFDT7nRr3Sruw8oyRXLxPuWQEqQY3Yfwnqc1u1y3h/8A5KL4q/64WP8A6DLXU0AFc54v8VL4fvNPsk0i/wBTub5ZXjjtmiXase3cSZHUfxr0zXR1598SDt8ceGP+vS//AJ29eZnOMqYLAVcRTtzRV1fY0owU5qLLP/CfX/8A0I2u/wDgTZf/AB+kX4hSJdWkd74R1qzhubqG1895rVlRpZFjUkLMWxuYZwDVHzKy/Ej5i0wf9RrTf/SyGvzXLuOsyxOMpUZxhaUop6PZtL+Y9Gpg6UYNps9booor9dPKCiiigApHZURndgqqMkk4AHrS0y4wYJA0XnDacx4Hz8dOeOfegDOn8SeHoLCG/n17S4rSdisM73cYjkYdQrE4J4PSrX9o6f8Ab00/7da/bJI/NS381fMZP7wXOSPevJIvDmrz+FPKfwZrtlqlrqepXGmG2v7WL7P9olkeNm2ylSm1wCuGxg/KRVufwj4puNfxcWMP2ufUrfUH12KRAIVSyELxKufMzvDYAG3bITkHIoA9RsdQsL/zfsN7bXXkyGOXyZVfy3HVWweD7GsG0/5Krqf/AGA7P/0fdVhfCjw7quk35uL7RU0eOHRbLTWjWWN/tU0Jk3zDYT8vzgAthjk5Aq94btdRtfilrS6jqh1Bn0ezaNjbrF5a+fdfL8vX6mgDtqKKKACiiigAooooAKKKKACiiigAooooAKKKKACiiigAooooAKKKKACiiigAooooAKKKKACiiigAooooAKKKKACiiigAooooAKKKKACiiigAooooA5L4weINW8MfDvVdb0S2E97bouzcu4RgsAXI7hQSa439mfx34o8baTqreI1WcWkqLDeLCIxJuBJQhcAkYHI9a9fYBgVYAg8EHvUdtBBbRCG3hjhjHRI1CgfgK3jVgqTg469ybO97klFFFYFBRRRQAUUUUAct4f8A+Si+Kv8ArhY/+gy11Nct4f8A+Si+Kv8ArhY/+gy11NABXnfxPOPGvhj/AK9b/wD9t69Erzj4qnHjPwv/ANet/wD+29eFxMr5TiP8LNKTtNMq7/es3X2yulj/AKjWm/8ApZDVrfWfrbZbSR/1G9N/9LIq/D8lg/7Rw/8Ajj/6UjvnWvFo9porO8R6zY+H9GudY1IzraWyF5Wht3mZVHJO1AWwByeOBVDUvGGjaff6fZ3S6gDqEkUdrMthM0LvJ9xfMC7QTjueO+K/o08w6CisXUvE2l2HiK28Py/bJNQuYhMkcFpJKFjL7N7MqlVGe5IraoAKKKKACiiigArmLT/kqup/9gOz/wDR91XT1zFp/wAlV1P/ALAdn/6PuqAOnooooAKKKKACiiigAooooAKKKKACiiigAooooAKKKKACiiigAooooAKKKKACiiigAooooAKKKKACqmtalaaPpF3qt/J5draQtNK2M4VRk8dzVuuY+K2o2GlfDjX7zUo0kt1sZEMbrkOzLtVSB6sQKqEeaSQnscz8PvjV4T8XT30Crc6W9onmj7XtAkjyBkYJ5yRx716JpeoWWp2a3dhcR3EDEgOh4z6e1fFfwD8J6n4r8a+VYzrbw2kDS3MrcgA8KuO+T/Imvr3wJ4c/4RnRms2uftEskpkkYDCg4AwB+Fa4+k6GJ5IL3bfczkhVruso8vuW38yRfF/hdvEp8NrrtgdXHW080b89cfX261uV8m/Gj4R+K9A8UT+J/Dv2zVILy9e4Q2aObi1dm3DO3nqThh6c4r6I+Eo8SD4eaQPFvmHWPKPn+b/rMbjs3/7W3bn3rWvh6cKcakJXudMZNuzRa8V+NvCvhW4trfxBrdrYTXP+qSQnJGcZwOgz3PFb0UkcsSSxOrxuoZWU5DA9CDXxt8Z9RHjv45f2WLeSxCXUekh8GRyBJt37fqxOB2r698PaZDoug2GkW7vJFZW6QIznLMFUDJ/KjEYaNGnB31YRldsvUUUVxlhRRRQAUUyeWKCCSeaRY4o1Lu7HAVQMkk+lcv4L+InhDxhf3Nh4f1dLu5thueMoyFlzjcu4DcMkcj1qlCTTaWiFc6uiiipGFFFFABRRRQAUUUUAct4f/wCSi+Kv+uFj/wCgy11Nct4f/wCSi+Kv+uFj/wCgy11NABXmvxaOPGPhf/r2v/8A2hXpVeZfGA48X+Fv+ve//wDaFeNxCr5ZXX90L21MvfWZ4jhjvIdOtZGlVJdY09GaKVo3AN3F91lIZT7gg1b3fWqeptm40f8A7Denf+lcVfj2UUbY+g/78fzRKrX0PU/FOhXlz4C1Hw7osy+ddWklqkuoXEs20SAqzM5LOxAY4yfQVVsfDuqT3/hm61i4s9ui20mYLfcVe5ZRGkgLY4WMyDkdX9q6yiv3oo4Xxd4T1jxI9j9pj8PwzxPGz6ikDm6t9k28CAnplQByRgknBHFd1RRQAUUUUAFFFFABXMWn/JVdT/7Adn/6Puq6euYtP+Sq6n/2A7P/ANH3VAHT0UUUAFFFFABRRRQAUUUUAFFFFABRRRQAUUUUAFFFR3dxDa2st1cyLFBChkkdjgKoGST+FAElFeaJ8afCd0gk02K/vIRKUaQRbBgdxuOTXo1ncQ3lpDdW7bopkEiH1BGRQ9JOL3RhSxVGrOUISu1uS0Vla34j0DRLi3t9Y1ixsJrk4hSedUL9uAa1QQRkcim00rm10eWfFP4z6Z4F8Tw6G+kXGoS+Wsty6ShBErdAMj5jjnsOnNd7deJNDs9Bttcv9TtrHT7mNJIprmQRghxlRz3welcN8d9E8BQaT/wmXizRZb+az2QxrDK0bTkt8qNg4IyTyegz9K8d+Kvjzwx8SPDOkxrNL4dvtNmZVs5Y2lgaNgBuDoOMbR/D616FLDQrRhypruzmnVlTbu/Q+rLK6tr21iu7O4iuLeVQ0csTBlcHuCODWbrXijw7ot/b2Gra3YWN1c/6mKeYKz846HtnjNcZ8ELzwvonhKw8JWnjDStWv4tzMsNwOWdi21FPOBn/APVXgPx/Ntq3xw1C2j1H928sFq8sinbbttVWHuAcnjuTUUMIqlZwbdl5FVKzjBSW59kEjGe1eZ+GPjT4W1/xz/witrBexu8jRW91Io8uZ1zkDnIzg4JHPtXOap4+8VaL8QrfwvawLLZWskNmsDxZkuVwo37uuT1GOPXNeaXviz4Z+HPiPqd3pPh3V9yyTwx3gvF2WztuVpYotueMkjLfQCjDYZVOZNNu2ljlo5hDETlGl9l2d/0PrG01CxvJZYbS9triSE7ZUilVih9CAeKs18baX4L1jw9qdxjVyLr7v+iuwEwOGUluDzkHHY19T+F5tQ0fwBbXPiaVmurOzMt22dzAKCeT3IUfnXJN0XNxpT5rDwuYLEVpUlH4evS/Y6KqHiLR9P8AEGiXWjatbi4srqMxyxkkZHsR0IPINebfCj42ab488UzaCujXGnyGNpbaR5hIJVXqGAA2nBz3HvXqUl3ax3CW8lzCkz/cjZwGb6DqaqpSqUZWkrM9BNNHMfDj4d+GvAMF0mgwz+ZdMDNNcSb3YDoucDAGT2rj/Fnx88L+HfGF54en0/ULgWbNHNcx7dglA+6ATkjPBPr2NbfxY+LGh/Dy8srG/s7y9u7pPN8q32jZHnG4lj3IOB7GsmDwV8K/FXibTvHWVa81JUvI7aS4CpMxHDNEepyORnBI6GuiPL/FxKbT2fmZyko6J2KXwU+NF1498V3OhX2iRWR8hp7eSGQuAqkAq+e/PUflXstYXhrwf4X8NXVzdaDodnp891/rnhTBYZzj2Gew4rdrCvKnKd6asjSKdtTx39o3wTfahoA1rwfokT66LhTdT2sQF28W0j5WHJOcZxyRxW3+zvZeL7D4epB4xN0Lr7Q5to7pi00cOBgNnnruwDyBip/F3xCm0TxO2lxacksMO3znZiGbIB+Xt0Ndjd61pNncW9veaja209wB5MU0oVnz6A1MccqtN0VrZ/M5aeKoznJRl8OjL9FFFZnWfPvin43+JdL+MreF4NItX02G+SzaFkbz5QxA3hs8dcgYxivoKsa6g8LnxNBNcxaOdd2fuWkWP7Tt/wBnPzY69K2a3rThJR5Y20+8mKfcqazp9vq2kXml3W7yLuB4JNpwdrKQcH1wa8y+EHwWs/AHiW51w61LqMxiaC3UxCMRoxBJbk5bgDsK9YoqYVpwi4RejG0m7hRRRWQwooooAKKKKACiiigDlvD/APyUXxV/1wsf/QZa6muW8P8A/JRfFX/XCx/9BlrqaACvL/jKceLPC3/Xvf8A/tCvUK8s+NZx4q8Lf9cL/wD9oV5edq+X1V5GVZ2ptmFvqpftm70cf9RvTv8A0rip26q902b7Rv8AsN6d/wClcVfmGWULYyi/70fzR5tOteaXmfQNFFFfsZ64UUUUAFFFFABRRRQAVzFp/wAlV1P/ALAdn/6Puq6euYtP+Sq6n/2A7P8A9H3VAHT0UUUAFFFFABRRRQAUUUUAFFFFABRRRQAUUUUAFVdX0+21XSrvTLxS1vdQvDKAcEqwwf51arG8capdaJ4P1bV7K3+03NnaSTRRf3mVSR+FVFNySW4na2p594R+Beh6IJ47rWNQ1CB5A0cZCxhB3BIyTnjniu98Xa5p/gvwdd6xNA5tNPhG2GLqeQqqPTkgZr5w+BvxL8U3HxOtbfX/ABJNcaffCUXC3Un7tCEZgV7JyAOMDFdvqfxHuvEWpT6d9jstT8P3kptxa+WWM8RbGQwOcnqPTit8ZT+r1eatre17Hj1MXhMGvactnJ22/M8S+LPjKDx54mj1z7DPYOYFgkhaUSqApOCpwOoPIx1781s3HizxDY/EXRL+HxNeQ6Y32ZrOSaY+WLThf3iAkdFYMMdQT6GtT44eDfCejeIItH8M2dxZTW8e65eSVpEkLcqAG5GB3960vhj8F9L8beD9L1x9du7OUSSR3kIiV9wWQgBDn5eO+D64r2ViMP7NPZLTbv8A8MTSrKtWnTg7yjuWv2r/ABlDqdzp3hvR9Tt7qziDTXi28ofMoOFVsegyfx9q8ZbSbjT9YgsdYt3tXkjSby34O113Jn0yCPevWvDvhHwx8PPjXZw654wtGW3lL28CwOWy4IRZmxtT7wPX06VyP7Quqabqnxa1ebTYJE8hlt7hpDxLKg2swHYYAHvjPeqw7SSo09rXuaYmnKpCTbs9vQ566jsdN1vTriOSS3WOdJJTDy6AMDuXJ69cV6TofiTwj44+PNpdXnhLEV5dBYZEuGBd1HySyx9D90ZAx7576Phn4cfDD/hGbDxR4g1jUI4tStxJFYh/mhbHzY2gswB6E9sZzVn4Oy/C3wXr9xqc+r6gbp28i0n1C1CpGrHqCmcE9CTjj8a55YinyuCbckrfec2F5cNyYepVTl5vX+ux9GNbW7XC3LW8RnUYWQoNwHoD1rzzVvgr8PL/AMQy6/d6XIJHlM80QuGWB2zkkr6E8kZAqj8WvjDa+EUFvo+nnVp5I2zcpIPIgfooJAO455wMcd68T0D4xeLrj7ZpOvXz6na6niPLKqNAxYcrtHTsV/yfOo0q/sZVqL27Pc9OriqUU3HVq/3n1Eug+FtW1FNYjtrS6niIAkikyuV6ZAOCRx1qfXvEXhrTLiPTdb1jTrWW6QhYLmZVMing8Ht1rxDwP40k8Ia6Bc2gk068KxyurndHg/eA74z0qh4503R/FnxK1DxNpt0b1Usw72lxCVIEahS8eeGUAZIOCMk4NedhpwdJ1ZK2jdlu2eZQzig6TlFJTvqur/zK+o+NvAvwr+Jk8HhDwlb3UZVFur0XjOdjgMVgzkADI+pGOMVjaz8HvidrHj+51FE8yO4vPtEWqSXaqAjNuVsZ3ggY+UDjFa/wwvfh/qHjK/8A7b0fTrq106y+3nU5M7IGRgNpA+VgcjGQeRxX0D4K8Z+G/GVnNdeHNSS9SBwko2MjIT0yrAEZwcGvaji6kKcakYNNpXvr6Hp4Wbr0ozmrN9Dz/wDaH0DwXd6TpVx4nllOsf8AHrYSRybGnbqwbgjb1P1OAea5PwdpP9ra9YaXDIlqihVQqvCJGOAPfA/OtX9r2GO+0TRrK202e71NZ3ljkifHkxgDduHfdxj6Vh/Ai91XRdDvfHGuw3C6Lp1jKrvKoMkrqwG1O+cjGfwry8Vg54mnTandJ6xv+XqebmVF18RTineN1dLp5s+kxwAOTRXi3hr9ozwbfW1zJrNteaPJEwEaFTP5qnuNo4I75/WvXNB1bT9c0i21bSrpLqyuU3xSr0Yfj0PtW1XD1KXxxse8pJ7DL3RNIvr6O+u9Ot5rmLGyR0yRjp9a80+J3wv1bxP4xGr2OoW8dvMiJKJSd0W3jK4HPr25r1uisY+67o48XgKGKhyVFpe+mmpHaxeRaxQb2fy0Cbm6tgYyakoooOxKx88eL/gv4u1X40t4mtdStl06a9juvtLSkTQKpB2BcckYwMHFfQ9FFbVcROqoqXQSikFFfP8A+0r41+IXhzxZpln4ckubPT3gEiSQW4k8+XcQVJIPQY+X3rr/ABF4+8RaTaaKk2n28F5PYRXF4sikjzGHzIOeADms8TH6tRjWm9GYYjF08PBznsj1EnAJPQVxWg/EKx1bxINISymiWRmSGYsDvIz1XtnHqa6zSrpr3TLW8aJomnhSQo3VSQDisvTvCWg6frD6ta2IS5Ykg7iVQnqVHQVz1PaScXTenUmsq83CVFpLrfsbtFFFbHWFFFFABRRRQBy3h/8A5KL4q/64WP8A6DLXU1y3h/8A5KL4q/64WP8A6DLXU0AFeU/HA48UeFf+uF9/7Qr1avJvjsceJfCv/XG+/wDaFefmqvg6i8jmxbtQk/I5fzPeoJmzqOij/qN6d/6VxUm+oJpkj1DRpJXVEXWtPLMxwAPtcXJNfB4GjbE03/eX5o+ew9W9WPqj6QorF8V66dH8J33iCys/7VS0ge4McM6ruRASxDHjgA1jN48jHjKx8PnThDHdwQTJdXE/lqxlDERoNpDuNvI3A8jGa/TD6o7OiuS8XeNofD+qtaHS7m7htreK71GeN1AtYZJDGrYPLnKuSB0Ck+gPW0AFR3axtazLMrGIowcKDkrjnGOfy5qSigDwW3jFx4ctLWbSfEz6Ja3usKLZLG7SRZHlZrFtpUOV2FtrdFYrkg9LtpYeLBrtm11b6q3ioXFqUvCshtVsxYqJVZx+7/13mZU8lipwRgj22igDzH4M2l5b30zLZataW39k2a34v0lUyakDJ57r5n3jjbudflPGCcVteHYtVi+KWsjVb60u2Oj2ZiNvaNAETz7rggyPuPvx9K7SuYtP+Sq6n/2A7P8A9H3VAHT0UUUAFFFFABRRRQAUUUUAFFFFABRRXL/Ejxpo/gvQzeaneLBPOGjtEKljJJjjgdhxk01FydkrkzkoRcmdRVfUb6z02ylvtQuobW1hXdJLK4VFHqSa8O8HfFg6Tqfm+L9bZtOu4yY2MZf5wRyu0dOTntXEfGL4yR+M7G+8N2+mCHSftKNBdiU+Y4RvvFcYweuO3Fb4TDzxFmk0jgw+ZU69H2sU15M+k5fF3h8eFLzxRbalBe6ZaRPJJLbMH+6MleP4vb3r5t+MvxcT4g+EYtF0WDUNKuvtyl4DICLqLa2BuXGCDg7T19TXBjxFrPhuy1jw1o968Ol6ioW5jZFYygrjOSPlyDjiuSlt2mfcZSqL6dc16+EwMI/vL+a/4KFHHe0ipJ2TR1ljbSeG/Dj3l5pqTancFoEeVyVt42QgnaOC5zwSePTNU7PVIdP0aFLQym9ZyzOJXXyiD8pXBHNZdve3kFtNB57SJOmyQSfNkZBzz0PHWo714bHVWto7iK7EZH71FOxiQDjDAHjODx2roWHlNWqu7vfTT5fI4PYVKy993s76aH0NL4p8D+LvhsupeJHtrPxUuntawTXUhT7RMqEK+RwRu5y3QnnivK/hLq/iXQPFrrov2pZHiZbqNFJAUDO9h04x1NZ2n6bf+IpFkvibe0iTbHtj2jHoo6fjXs3gDXIdO8MJ4XF0sAt0Kl2kCvNGRjBPBwMHjPevms3zKjl2Dqpxc291HW13p22uZUsTSnU9k5KNR3u1+Gvc4ubw+vjjxvJJNdyS6rNaT3bhAD57xICqnsobAXNcFrb6jf6pdalr0cw1CZyZjJF5RLDj7uBXeeJfhx4im8F6jrnha1RdJOoNIrLKFlltQgywbPMauGwO/XBwK5pILm8bT18Tau97b2Vv9nh86U4UbiQuT25/QV62DxEYYaM3JvTZr3l1tb8LX6Cr8mDw8YVKrc3f1ZT8GapYWcky3myJmUbZSCSQOxP5V0j+Edc19Z9TmSPR/D0aGSO/uhtjnfb8ioOr7j6Dgc1yHxC0vUbPVFurixaG0ukzaMse1ZFUAHGOuD3ru7vxN9l+FnhbwhfTWxaGL7YJhLk4dnKp+AbBz0PHanOnG6xdLVz6b2/4JzVsPRpw+urWTWi31f8AWpteFPDl78Q9Iv8ASEeHTLsW4eHzDvSVlYZHy8qPfrz0q5oHwdk8G7te8bX2mx6daETTzxSM5VemxRtBLEkDp9K5W51bUfA9vY6k5uVj1GNmtWtZ9u7Bw4YjoRxke4rvpPFVl45+Cl/ot5fyG/uFZ7WW5UkKYyGCuw75VhnnqK8elzUIeya5aU5brb03bHl/JOgo1oON3veyfZd9fxOUvF03WNdjv9E1ee40FM7EktfLl34wQc9ccc8Vb+DVx4juPjJpot9MBsIY5ku2++qIVILFuxyAAO/Nct8OLLUrbS53vMxQThXt0yCRkct7ZGK9d8K6z4b+FOhi+1drq81DVYhclbdQxjhGduckAZOf8iopOFPFVKULSS0jbpf066+Zlh1Thj1JqPLHr27W7u/qeheKfh54b1jwnq3h+00+10hdTAMs1nbojF1YMrHAG7DAcGvnO60bxJ8LL7UbDTb2/tpCNrXttGQLgdVIHI79PWvY/hZ8YbX4jahqWh2+mTaTfJbPLbO8okVl6ZOAMEEg4rlvE3hT4hWfhDxFNZXEtlItsWlf7UAZkVgz7Tng7Q3Jx6d66pVq9GtHDzTtJ6+R7eZwnWlThT5lrq15d/6+8560j8Rvo1jqHiW1vIby6j3FrlGVnx3556EH8a9U8KeLvh5qPheLwdqGr6eJWtXiurO5kC5HO8E8D1PXNeS/sx+JNP1S7uPBfil579LhvtGneexZYmVSZAGJyuRg46cGvP8AWNFtf+EtvdRs5NlgbySWCMncwXcSoz3+tTSyqOHxdRzlZbq3mcMvZ5XUlWlLSSdlrvvY6r4sfBybSQ3iHwbc2+q+HpnAjSOcPJCT2yThxnuDn1HevfP2dtPvNL+EmkWd80PnKZW2xsG2BpGYKxH8XPPpXIfCnwnceIfhZKouWtjJqTTW+8EoQqhTx7nPPtXpnw70i30TRHsYtRhvpPOLzNEwKqxwNvt0p4jG4ipL2M17q69bnoYHE1q0oTlC0ZRvv1LupeJ9D07VI9NvNQjiunx8hB+XPTJ6DPvWxXDeJvh5b614kOq/2g8McpUzxbMkkAD5TnjIFafj3xjpngvTYLi+immaZvLhhixubA5OT0ArjpOrKUlJadDpjiKlP2k8QlGC2fkdNRWN4R8SaZ4n0WPVNPkIjbO+OTAeMjghhXP6N8WfAer+KR4bsNbWW+ZzHGTGwjlcfwq5GCf59q6I05yvyq9jqhVhUipxd09juaKKKg0OG+OmkeJNc+HF9p/haR1v2dGKJJsaWMH5kVuxP64x3rmP2cvB/iLSfCl1D42sw2boSWFtdkSvbjHzHvtycce2e9ewUVt7d+xdGys9SHBSeoUUV5vH8QNSbx3/AGObGL7Ibv7NtwfN+9jdnP44x0rkq1oUrc3UxxGKp4fl5+rsekUUUVqdIUUUUAFFFFAHLeH/APkovir/AK4WP/oMtdTXLeH/APkovir/AK4WP/oMtdTQAV5H8fDjxH4V/wCuV9/KGvXK8g/aCOPEHhX/AK5X38oa5Mer4aa8jjzB2w035HGb6hmjhutQ0a2uIY5oZdZ09ZI5FDK6m6iyCDwRTN9EDZ1vQh/1G9P/APSqKvlMLRtXg/NfmfIYSpevD1X5n0D4g8O22p+Ervw3ZzPo9pdQNblrKKMFI2BDBVZSoyCR071m/wDCGPMml2+o+JNVvrPT3glFs6QIkskLbo3YpGG4IU4BAO0cdc9ZRX2x92cfrPgK11e4Sa91nVHLwpb3wBjAvYUlMqRyYTgAswym0lSQSc12FFFABRRRQAUUUUAFcxaf8lV1P/sB2f8A6Puq6euYtP8Akqup/wDYDs//AEfdUAdPRRRQAUUUUAFFFFABRRRQAUUUUAFfHPx7+Iw8ba7JpY0hLWHRruaG3nMhMjjIV9y9ACVBHcYr6U+Met65oPgx7vw95aXsk8cPnyJvWBWzl8HgnjAzxk18s6+unya7Lqfiplnu74Mxu4bcIryAdXjRgOuMsAfXGevfgJ04VLvWXRLf/L8TzMdjacJew+09bf8ADlLXtY8Man4M0HS7Wy1Gz1TTY5I3lZ1eGbe+7J6Eck9uB61ysqtbyvG3ll1YfMjhgMehBwa3tGtNC2yLqz+TcwyHcnmHYw7AetV/Fmm2theRizYskyeZsPO0Z/lXrUsXT9r7FJ9d9n10Z5ixsJ1fZ2d/TQ1NH8MXc1hJNPdTW093Hjy2UjKkggt3IOAfyrH1/S7vwv4hu9H1aOFprVwk6qdykYB4PXoRXW674ytrHVUGns+p+RFblbqViPNYRJuLA8jkEYrL1TRLjxDrV7rVxI0FrqE0l18zb5VVyWAPHJ5FclLEVaTnLFu0Xt/wLamEKsqTn9ado309Pl8jktT1LT7jV2ttJtWFnFlVlycvz9455APam2mn3Wp6mtvZQeZKo3SEnAUepNbV54b060hs4dD1CXU7uZWe7XyNgiIbCqOeeBkn36Cl0a4vtL1iOzt7TE0jrG6MmXfJ6frxiuyVdRov2Lu0r6v8XfU7p4inG6wurtpdv731/wCCWE8VaromsjS9csLdIFQFGts8Jjgj16exzVC4uptS8RR60ri3i3KFQjJ8sevbmui+J2izTmS4sZvOhgUK4dMMADyVx2zzSfDXRfC+uWp0/WdR1nTJoA7SXVvbCeFk7ZHVCOncH2rzMvlhZYZYpKzas9/yfV6HLThRrU3WpKMZv3Za6ee+iOuj8X2Wp+AYdIXUltdGtIPJe3WXYNyncWPckt835VwFpDJqlujX0wkhkjEkITjcCSCT7gggj1Fc6/kS27WNvAGgS5kaOVk/evnAGT9AOBxkmu1sLP7bpWn6XewyPZ2RdoYopPLkjDnLDzBycnkg8Z6Yq/qscFzzlNvmd9enp6nPmFKhh4tVKj5m9Ha9v1+49R1+y8D+NvA/h2PVdWvdP1XSrIQjyIjIZFGBsORgk7QQcjGa8v8AiR4dsm1G2l0dfsWmwWqQKJ33Odv3nYjjJJJ44rZ1jUrTw9oj6hJCxig2xxRIeWJ4Ayf510Hwa+JWgz2uo3GqaG8sfl+TLBgS7ieQMHgg4PXGK8ilj8dGUakFemnZ7aXDD4nF16arSkowWjlb81/SOL0zW18YeHtL+Hs+jWzXgmK6ZqKysrpMxGA45BVgAD6cHtXrvwY+GupacEsfGbWFtLbNut7GGdXkmXJJZwP4c+nXviul8AzfDLVdRufEGgeHLWz120gaUwmEI6gDGUA+X2yOea8B07SfFPjb4utqVnqaWF/e3ElzFdGUjyAAWCjvwBgCvVqKhi4Ok1yxWuvfyPVjVwco04TkpJ/D200+/XY+m5fAHgexjmvJIRb2lupaRTclYolHJzzwAO2cAV478e7638QzWdz4TsDcrawm2ZPLJ86PjZ5ajk4yePTFec6f4M8Yx6jeaLO0rNeEwvHBeLKs8meDw2D35PrXunhHw2vw00WDXvHeopfXUZVLOC0hJKNt7nPzMB34Ax3rz6tCNCop4eUZa6+f3GGJVKq5RhGKimnJvb7+6Ivgv4UvfBXwi1HxNH4c8vxXNazyJHJuMjIuTGpUn5egO0YJ471znwg8eeKNY+3W/j++N7oWqwyQENGFkjZvlONoGEwWGO3GK7bxF8XBd2xj8O2ErQywkPdStseJj/dXnJHrmvN9V1STw/rdt/bGkz3PmKtwySymMyKTwc4JOcVFfG1as3TpRTk3v2t08iMbnNONlh3e271sel+A/gX4d8Kale6lBqV7ezzW0tvbGYKBbrIpUkbfvNg4z9eK4iP4Xaxo2qRya3JpsenRNlpmmBUqD12fePHYA110vxo8P+IPClwuiagul60Lj7MbO5ZRMMEZKdmyOhHv3rNsfDHizxU8d/cCV1JEfn3b4IUdwDyR9KxzDF4hS9nKLcmh5vTpV6kIqm5SWqttr/X/AAT1FZdL17wXfWXhu+gtojbPbxvEvliAlTjjA2jmvP8A4KeF77wxc6n4g1PU7BdNWBkZre6WVGwcliV4GAD781sax8Nr3/hWeveHtM1Uf2lqSLiUgonykHZxkgEZBPvXl3hnw3rHwq8Da3b+KoFm/wCEgK20Flb3GVj2hi0rMBgHkYA645rrw0XPDuVR2l2OnEUoqEMZiFaUE+unl3Pf/CnjDw/4oaddGvhO8H+sQoUYA9GwRyK5749w6FH8PbzV9ctbi4XT8PALd9j+YxCgZIIAJIzkVifs6eH9Ph0ibxJDczS3NxutmjdAqxBTkgf3s8c8fSvUdV0+y1XTp9O1G1iurS4QpLDIuVdT2NSuWM1fY6sHKeNwaeIiveW3S3Q+Uv2dPE2oah8TLXR3t1NlcwTrIsIIKrsPLHuM4/HFeh+Ff2e9L8O+NbbxDN4jlmsbG4Fxb2zQhGDKcoHfdyAcdAM4rhPB1v408J/HuTRvD+i3FhpsmpeXJbrAWhaz3ffMjAkjbzuz1/KvT/2nPBvi3xdoelx+GQ1zHbTO1zZrMIzJkAK3JAOOeD616c4xpVVGk1CM1qb4ehTow5YRskeq3Wo6faTwwXV9bQSzHESSSqrP9AetWq+bbf4LeOrjTNGF/qVtLcLAI5hNOWNooY7UB53AAjp3z9a9e+I3jnSvhr4Xs7vVhdX0jlbeGOIDfMwXliTwOBkn3rz5UfeUab5mTh8RWnUnGpDlS2fc8w/a88WavpL6HoukardWPnpLcXP2d2jZgCoT5hzjO/j6V6V8BdQ1bVfhRomoa1dtd3csb/vmOXZA7Bdx7nA61i383w++K/w+j8Wapo811b2HmYjZmjmicY3R7kPIPHfHQ1HpXjbQLzw6/hDMPhh7u3aw0sqxKKzIVQA44Ycdevrmrq4ikoQwrVp3/r+vIuWIpwrKEpay2R6dZ39jetKtne21y0LbZRFKrlD6HB4NVdVXSdLhu/EFzZwiS1geWSdYgZNqqScHr0FfHvwi1e78B/Ey/wBNMjyXkyy6WptzuRrguFViD1G4ce5HvX0f8K5fEl7NqMGvLdTWDR7SLtDy5OCoz1GM5HTpWONprDV402rp63Inio+1hScW2+vRHAWH7Tunyaikd34VuILNpcGZbsM6J/eK7eT3xmvoRGV0V1OVYZB9q84h+B/w1h1OK/j0Fg8cvmiM3MhjJzkAqTjAPbpXF/tG/FXxb4L8U2WjaCsFnbtbLO1xLAJPOJYjaM8ADHOOeetdkqVLETUMOrd7/wBM6U3FXke+UV5B4p1/xtr/AMFdF17SrS5tL+8VZL5LRW8xU5GUHUKSAeOcEV1XwXk8SSeCIm8T/aPtXmt5JuBiUxcY3Z565684xXJKk4p3fkc6xieJ+r8r2vfodrRRRWR2HLeH/wDkovir/rhY/wDoMtdTXLeH/wDkovir/rhY/wDoMtdTQAV47+0Oca94U/65338oa9irxn9o441zwp/uX38oawxKvSkjgzR2wlT0OC30to2de0H/ALDmn/8ApVFVXzPen6e+fEPh8f8AUc0//wBKo68SjStUi/NHw2Cn/tNP/EvzPqmiiivoj9ICiiigAooooAKKKKACuYtP+Sq6n/2A7P8A9H3VdPXMWn/JVdT/AOwHZ/8Ao+6oA6eiiigAooooAKKKr6n9r/s26/s/Z9s8l/s+/wC75mDtz7ZxQBYYhQWYgAckmsu38QaNeafeXum6laalFZqxm+yTrKVKgkqdpODx0r5T+Fun/GrXdc8U6N4s1DXdO0y80y6hvrrVCywQylcI0Zbj73HycbCfatX4EeHovgraa7468ZeJNM/sySFbGK206fzzcSbgw4wPmwDgdcFicCu6WEhC8ee8tLJdTaVOEXy8y5ui7nV+Ev2jrS61m4j8SaSmn6aVZreW3LSyAjorDuT6jGK9i0zxf4f1Lwg/iu01BX0lInlkmKkFAmdwIPIIx0r4c8beKPC/iPx3f3vh63fS9OuWMkUU0SxhSFy3CkgZIJ+pr2z9nvXdF1DR5/A9xfW8ujahaSSSpOwicNIADgnqTnGBnGK2xlClCMZRi03a67I8qVerRqKnUi9fL8/I7K7+NHw18TaBqun6hcXVpH5LFY7qMx+djldjLnByB1r5bu9Un1K5juLyQzxqeEBAAXPIH+Nd/wDEn4Z6RoWuXWj6L4oF9cRLukt5IPngB5VWYHBJHoPqK4rSvC+otpzz+WnG7COSrEjrgfh3rooywNFuSlrpvur9vU8/E4nDuT9q0px0+/zOx0m98HXlvNq9z4ce5uLOUMPtF1sikULkKyL1PHrVy01i68R3dzrd5pVlp/2ggQx2qbUCAYwB1/xryq01S6sNQxFHE4DAPHLGGB9evStnULPWr3WUvtHinaxRx9mKuAiqvUYz0zn61hisDo6cpWj0be1um/X8vQ4cTgJOKozmoweqb6W6er9dvQs+OLyxuNVEdtp1tbyQKI5ZYWbE+AMEr0DDoSOtdd4JtNQuS9nNLbxr5SSWcUkgDsp6r6nbxRrdh4ct57u+tbdIIGc3EQkUI0efm24zxg8YHpXE+NltdT1XTL2xvJI5ri1j+0xyZH2aTJHykdVIw3qM1z1E8xo/V6T5eVfE1fVW6X6+uxlQVPGy9jU+GKd33t2Ot8Yaff6Jqd0Y4JY55FiZ5RGQCpU/dJ68jk1gSzaht/tSO5vIdTSPy7N1gG1yTj7xPDYJwcHnH1r0P4+6headpXh/SriGdvEE2kp9suS/VASq5A/jIByc965mXUdNu/D6tqW23SUbTGWDEMPTb+dZUPa0MPBVIKfNpe2rVrbdn2+XmRNSwVaNSELq6t3tZfMwPClzq50/UbS/uJg8gMaea2ZIyQQ/B5796j+HWs33hHxm1puae0l/d3KDOCuMq/sR/UipNL8P3/l/2jaXlsw8vfF1Pmf7LenofQ1o+B9astUjmjkWGC8c/NAWyxUdPrz+Va4+FCrh69NxU4S0klpZ9/la/qbvHVcPVrVqMVKHVL7Mujf3anfeLfDunTeF59Q8O6RDPqKfvoBBgGRifmBOeeCePyrzfwD4ljvfE8Ol6xLbaZZ3LlGunzi3IBxu9RnivbdA17SdYnGlxhbe/gs1e4URbFmboSCOC2MZrzc/BdP7UkmXXitsXLIvkZcA9ic4NfDZHnWFy2WIwObVHZO8HJSbafbfTRNerPWWBwuLoxrTgm2v69PzND4p/DPU7DxAmtXEba34Oj0/zDdQyqFj+TLEgHPLcgjOcj0rk/ANxowebT9ItbmAuxkImcNnjHWvQb+61Cz0iDwjPezyaZaWgtDEHIWVSMksPfPTtwKZoHwY8nU4ry8Go6bZ+SJInjmXfKxPAzzgADPvkV9Dis6wMcFOrUlJQUVZq9rdHbu7r+rnDyRzJywNBNW0t9nTudp+z9odu2ualqt0zfao4/LSIDKBH6knueMYrH+KfhpfB2p3V14YsbgSTWUjQKSXBdsgovp2GOvPvXsfw+0ez0fw/HFbKS7kmWZgN0hycE49BxVf4leNdF8FaKLzUriIXU25bG3bOZ5QOAMdB0ye1GEnLG4eE4O/Mk/Vb277HTHJoUcJGlVSUoO99/X+kfMfw18Y/a9e0631jTryBbNxNqFyikCNU5zjGQSwVcerV6X8S/E9r4o0lvEmivNJb6cFhntp12NEzt8r4BIKnpnPal8KeMtQ+IFrq+ga7YWghnjEjXFtGUZcMMAnnnPIPsayvCOv6f4R1HU9Jbw6+pabcyG3upbg5dwpIA2427ck8fjmpqYjASxdTBRhyuNpNdNfP9DzsU6fsIypWjRqX11vzLy7beRe+D2g6d4y0+4eczWLWEi+f5fKTB8twT90jBB68Yrr/ixJ4AvoI9O1q0uZ54rcrHcWRxLbp2AbPPTociuM+JXjqPQ/Ado3hDT/AOxLOS6eK7SBFDFyoKjOOhG7nr8uK4WDxhfa1JZ6hdpFcDYqyIBtMgHXcR396uVHE88a+DjH2ct3d3v5eW5nLEUcFg+WMbybS5re6+uz7enfqcrq3w9vhpV1r+g6deHTEzIRNIJJCo6tnALdycD1r3f9kbxfcax4Xu/DN4J5ZdJKvFO7lgYpCcJ7bSDj2PtUPwr8W2+uXH9iX9hFbwQW8s0rxYWMQr1Xb+OK674c+Ivh5pk0mj6Bp8Ghi4nAUbQBM54AJBJB9AfwrTC5rjqyrUMwpqLUv3bTvePd/wBLfbQ97CYvDOjTl7bmlLe6tr22X9dTu5NZ0qPU10yTULdb1ukJcbj7Y9a8/wD2iNVjsPDdlayaTb3wupziScHbCVHUYIO459egNcZ47kji8cajNZTSErc7t5GCsg64+h6Vs+CdR1HxPqB8Oa6H1fTLlWMyz/MYsAkMG6jnHfvXNRzBe15JLrbQ8zEZk8Up4S1m3ZPdb9Tp/gb4m07W/Db6bZ6bHp02nbVliiz5bbskMpPPODnPOa9CrD8H+E9D8J2cttotqYRMwaV3cu7kdMk+lblejJq+h7uBp1aWHhCq05JdNjgPj7qXinSfhxdXnhFZvtwlRZZIE3yRQnO5lGDz057Ak9qzP2atY8Yaz4InuPFv2mQrclbO4uU2yyx7RnPAyAeh78+lVv2m/FPi7wv4a06bwsZbdJ7hkuruOISNEAMqvIIGTnnHam6P4x8bv8AI/E11Zt/bfK+Y0GCYt+BMU/3eemO9dqg/qq0Wr36lVqsaSlOV7JXPXa5r4h+CdC8daMml67FKUik82GSF9skbYxkH6HGDXOfAbxN4i8S6Hey69mYQTBYLkxhDICMkcAA445HrXpFcnvUp6PVBhsRDE0Y1YrR9zA8IeENC8LeF18OaXan7B83mLK29pS33ix7k18p+OZdHn+PkejkX6aJZ6tFbmBSNysGUNs74LeuTj8K+y6+dvFPwU8Wal8aH8SWuoWq6ZPqCXpuTJiWEKwOwLjkjGAenTNdeClT9rKpVetnZsdSlFtStqj1gfDLwWPGp8YDR0/tbzfO3+Y2zzf8Anpszjd7+vPXmuxrwr4+/GDxJ4H8Y2mi6NYWnki3W4kkuY2bz8kjauCMAY69c1614M8S6b4o0O21GxuIHkeGN54EkDNA7KCUbHQjkfhWNalVUI1Ju6exopxUuXqbdVdQ03TdREY1DT7S8EZynnwrJtPqMjirVFc6bRYKAoCqAAOABRRRSAKKKKAOW8P8A/JRfFX/XCx/9Blrqa5bw/wD8lF8Vf9cLH/0GWupoAK8W/aTONZ8J/wC5e/yhr2mvFP2mTjV/Cf8Au3v8oaiorwaPOzd/7FU9DzXdU2lt/wAVJ4e/7Dmn/wDpVHVHdTrS6itNc0O6n3+VDrNg77I2dsC5jzhVBJPsATXDClaSPz3AS/2ql/iX5o+u6K5rxXrt5F8P9R8ReHmhE1tZy3UX2+1lVWEaliGjJRxnbjnHrVDUfEWu2+s+Ho7c6ZcRaqYt1isL/aFjK5ln379qomV6rzkDOSK9E/UztKK4vxv4i8QaD4gspRbQx+Gdkf229Nr57RyNKECnEyFFwR8wR8ZyRgV2lABRRRQAUVx3xbt4Ljw7ai48QS6JHHepIZUSZllwr/unELK+09eGHIFee6NqXia61XTppINYsfEL3Nn9k09pJzbDT/sg8wuGO0/vPMJL/OG2AnPUA9zrmLT/AJKrqf8A2A7P/wBH3Vcv8GZ76XUZF+06vcQf2Ratqf8AaDSt5epln85V8z7pxjcq/KPlwK2/D0mqyfFLWTqtnZ2rDR7MRC2umnDJ591yxaNNp9hn60AdpRRRQAUUUUAFFFFAHKfFqx1bUfAGpWui2v2u9wjpb7wplCuGZQTxkgHGeM18O/GnUNX+32uianoupaN5A+0eRepsdy3AYAHGMAjP1r6O/a+8ceLvDOj6XH4P1M2cJmddSuLVlaWFsL5aN1KBstzxnAFcL8DPEej/ABm1uHwt8VNLsdY1KwtzLpuoOTFPMoILxPtID8Hd9AeO9enhMOqaWKkr2v6/5F08BS9tHGSjeUVb+lsc98L/AIUaLB4Ej8Z+O7W7lfUSV0awjkCpIm3ImkxztyeBkcdQc1j/ABZt9Nk0NLWNbOK7ttsqbmWMpH0wvc5OAAM/pXZftia0YNf0yx8M+KLJNP06z+xT6XZXSq9rIGzygPA2hV46bcHGa8X0rQ7rXtD1PxVq2uRw2WltFDM0hM1y7Pny1RMjOSDyWAGDW8MPVrVo4mpP3VsjKeXV8TjYYupUtCOyX6+pt+FrjVIpkkhuZ5L27ULK87lmYkdyemP6V6Ppoj03RImmuWlVVDNITuJJ9PXk1z3wv0P+3oZNcslNza2pMTJNHscybRkhRuBHJ4z6d+K0/iEzaTo9mpje3dpvMjTZhdqckkfUjH415mYYrD4vGLB05LmvZ972v66I+RzfD1a+LVNxs3q3b16/kJ4h8EeINWvo9R03Stwn2xgF1RyezHJGBzXuXg74YT3mjafB4i821ltIVSVogA0rY5GfQeuOa8Z0v4zaTqukPaz2s1heKnJzuDBccpjv7Grl/wDHjxdYaLDZeEtQn1u9uZ8k6lZh7i2UDlRswrgnueRg+vHi4bD5pjZU6eYU+T2cny2Ts1b7UtVa221/uR7mHy+mk8NVjokvi2/pW/Q2fDnhXxfdfFiw0XU/BWdKs7tjeXN3B5lvLAMjKsRjkYIxznHvXFeNdlx8bL6K+01IrePVhE9rGm0eQjhRwOxQA19BeGvjBaQ/C/TPEPjKEafrV1FL/oEaNumeNiuVHO1WIH3uma+b5viFc6l4onuLzR44mvLonEbEvHvbpk9etfTUFVhF+xp7JrR/iu5hicOqFL2eDgna+if9XLfxW8QX2ueNbzVL+PAKLHGqDCpGucAe3Nedtef6XJJjKOfyFdz448y38V3Wk3STJdW0aiaF4mBiBA68Ywcjn3qvoXhzS77UPtMZYRxFS0Djr/8AWrsw+KhQwsZ1F0/r7zz8PjI4aDni4vmaMTS/EM0Nu1j5zwwsTjng/wCFN8P+G7m6v31TRdQidbaTeinKybuynIx685rtI/C+gXuvWuixWzweezNcyRctFGFJLDPpjOPw70lhZ23hHTZAk0129xMCNwCgAD0Hf15rmq4+nKH+zq05dGt13f421FLMaVOjKrhk4ynpZq9+/fv3PTNQ1jTodIhMKwx3XkpIsboMxgjknt6iubTX7W+WPVdNvLVIx5kSvBKQ+0NkrIPYk49sV5P4outQ8Q3Lss9rsX5FXeSyIO3sM/zp+g6r/Y+jtZXkWJo3PlY6ODzyfxr57L+DaWEov3uaUt79nrbXfb8+48ZTr16HNTfvvl91aWXV+f8Albseo39476Vc6wVe5RYml89QWRsDuRxjOK9Y/Zo8WeIvG3gu8k8UW0cotLhYba4MAQTLtzjHQ7eOR615/wDCTX7az+G17ouh6hPIzKZroNHyGf72wdk4x+tegfAy7lTWL2wDSGBrcSBB9xWDAZ9utc9DFYaM6mCVJ7295WsltZdmvw6G+XqOX11TvzOp19L/AD9TOOueL9H8ZGKaS5aZp9otWyY3QngKvTGOhFbvx/8Ahpb+P9KsLn7fJYXmns2xwm9WR8bgRkdwMEV6eY0Zw7IpZejEciuK+NNrHrHw11zT4dUFpOEQ742yVcMCqsByASMfrXTRo1aEJeyq8r6Stfl87dbdj1sJQ+p88qk3KO+v4mB8LNBs/h/pt3HJqM95ZOkSssoDO043ZYDsCMce1cp4y0+Ke9vr6DUrYNdMzxxOcOGY8Z9APX0FSfs8+D82uvrqutT3l1O8LAZY7AobDZbOSckfQCtv4oeCbjS9Jl1zTZHvfK/18T7V2RgfeHrj096+dqYHNKmIp/vlUhFaysk5O+qae1tl5epx5k6NfBudGneOrWr03u/+Aa/jH4b6dqHwku9CtrUXN8sH2qF1fmW6WP5SD6E8Y9DXzB8O28T+HBqf2s3Fi11bTWcllcwFdu4Y34YcEHoR7ivbvgl4k16O11SfUNRk/smB08gXD52tg7wM8hcbePXpWfeeKpPHXj2OxvNJsryylleC12QZmiTnDh+px97B468CvqcBmsJVK+Dpx/huN+2qvp+T2sznx2JjTwFH2PuyqWsrXsv+D3PIdQ0XxNd3NnZ6daTSySjI8jIJIGT36Y5rovBugQ6PaC61CMfb/N3u7SEj5WyuOeemag8TavqU1t9m0W4u7C4V/maKQxu+P4Mqc9e3qBXO6x4k8VaL4jtvDGuaWhuomiSaGdS00hfBByD1ww6d67Zwx2Mw0YxtF31S0dlt1/rQ8zBUa2MwnssM1o9Vt6feeq/BWTXvFHxbv28QQNrGnNFJPNM8O2ONzjZjAAyem3n1rtfhv8TILzxonhu08OW1hYXEjpC0OfMUgE5f1zj8K9X8OabFpOhWWnQqAsEKpwoXJA5OK8pOi6xZ/FeTUtL0kRNLdZE0MI8poifmJI45Gc981yV69KDU/Z6uy0XXuz1cRTrYZUZx+K65rJXe1z2O4mjt7eSeVtscal2PoAMmvPfAfxY0vxZ4mbRIdOubVnVmtpHYMJAoycgfdOMnvS/GH4hy+C2srO20yO9mu1Z285iECA4xx1JzUnwn8NeE/sFr4x0bSHsrm/hJCSSs4hySGVM9BkdfStlFKHNJeh11cVUq4uNGhNe7rJNdNNjv2VWUqyhlPUEZFQalcLZ6bc3bRtIsELyFFHLBQTgflXG/GvxRrHhTwrFe6NCvnTXAiad03LCCCc46ZOMDPFWPg94j1TxT4MTUtYgVLgTPFvVNqzKMfOB+JHpkGp5Hy83Q6XjabxDwyvzWvtoct8JPijfeKvE8mi3ek2ttC0TywNbZ/dhccNk4PXqMc9q9aZgqlmIAAySegFcFr3iTwD8PdY8l7GKzvb1fMlNpajIQnqxHQZB4Hp0rb8b6dN4q8B3tjo94kb31urQTZIVgSGxn0YcfjVTSbTSsjDB1KlOlOnOaqVI30X4ItP4s8MJqdvpjeINLF7c/6mD7Um+TtwM815J+0D8XfEngbxbZaPotjaCE263Ekt1GW87LEbVwRgDHJ65Nctb/AAD8WX1/YXN7dWGnwwTb5fLlLzBVIPyYGMnHHPFWvh58T9a8cfFuDQfEfhvSryyMsvlQyWQaWwKAkNubJyMAH36YruoUKa/eL3klqjbDV6lakpVI8rfQ9j1nRbH4geALebUdLhhvLywWaEzQq0lrI6BsAkZBB4OMVw3wY0fUNH8XyRx6ZLbReQ0V2XjIAxyvJ6nI/U17TRXk1YynKLUmkugq+BjWrwrXs4/iFFFFWdwUUV4ZYa98SG+M32GVb37H9tKPbmL/AEdbbP3gcY+7yDnJNXCHNc48XjI4ZwTi3zO2h7nRRRUHYct4f/5KL4q/64WP/oMtdTXLeH/+Si+Kv+uFj/6DLXU0AFeI/tPHGqeE/pe/yhr26vDv2ozjU/CX0vf5Q0WvoebnH+41fQ8r31a0Ns+KvDv/AGHLD/0pjrO3Vb8Ptnxb4c/7Dlh/6Ux1Ps7H5xl7/wBrpf4o/mj6z1/SNP17SLjSdUheazuF2TRrM8e9e4LIQcHuM8jisiw8CeGbDVLfVLS0u4ry3hjgSQajcHMaElEYF8OAWPDZ610tFUfrJgT+DfDlxJavPp7Si0IaKN7iVo8hzICyFtrkOSRuBwelb9FFABRRRQAUUUUAFcxaf8lV1P8A7Adn/wCj7qunrmLT/kqup/8AYDs//R91QB09FFFABRRXzP8AtX/GSO1t5/AfhLUr+31mO5Rb+4txsCptJMSvnO7JXOB0yM1tQoSrT5Yl06bqSsj134+Q+Lrj4WatF4IacawVTaLc4mMe4bxGf723Pv1xzXyFok/xg8E6zp/i3Xf+ErsdOs5U86a/eVomjLYMZVzzu5AH4+9df4D+MmtWPwk1jwXe69qB8ZTStDpEsyl2iBKDy2lPRz84XPQkZI4rgvFXh/4ut8OptU8Wya1HoNjer+51S5YOZX+XcqOdzAHj2ySO5r2MLRdJOnO1r/f6HfRpuCcZWPPL27uby8uLy6nkmnuJDJNI7Es7E5JJ7810nhTXtJ8LyPq2m/2nPrJtJYIWO2GO1eSMoZVYFmcjccDC9jTPhfJ4Nj8ZWDeOo719HEoMxt24GOm9QCzLnrtIOK+svAvwM+B+sWEuqaOG8Q2dwyujHUWYQDrswhUjryG5rrxOJhRVpp2NqtWMNJI+ZPDPwv1bXrW0mXUrWGe+AaJJQxyWHy7m7ZOOe2c1TtdE8U+DfHlv4b1i1bTrqeeJZ7Wd1aOVSflJ5KsOTg+/Ffa/i74a6SmlTXPhmw+y38MaC2hik2RjbgfKOgOBxXh2r/s+634m1i48U65rA0XT1Ae8W6BabYi/MVOcDgfxHivIoZjOpOVOv8LvbT8D53D43EzrVMNjF7sk7NLRLt/w5P4q8MeNvg/4TvvEunJor6LPLHLLYyI/nQSyEL1U7dvT88V5xJ4y1b4na1GuqW1tHc29ssSJApWJY16nknByfXmvTPGHiaT41aIvgjS9c0i1ZrlXsw8pUM0anajknLZHcA844ri7LwlB4EsL2disurWkLpcOshaN3XqoHpkYB61x0FhcKpV407V5aXtq+1zhxmNw6wCglLnvyxumnddXf+tRul/DLSNN02eS81CO9ubuQiEwAr5EQ9mGQ2fqMVu+EPCNtZXsFvYxtJeXDCMTSHqGP5Af4VDZwWMdxZ+JddjuA1vGslxDDLs+TGWjGfr371LrfxosXhkh8O+GZbEGIRwebch/LbGM8DJ7Hr1rgxEs1r039WvVu/eV1FL/ADS0PLpxxObyk5VbR0TS7rTTXb+rdSj8ddN1Lwf4lstMv7cSo1oJI50JCOSx3KpP93H6/SuR/tezvtZ0eHwpYSHXxcxeRLIoOZFOVG3kMSQByK39etPG+qfDPzvE66tePa36PYC4JeWNHRhKWB+YLlY8Z6Emut+ClxbeKtPXS7jTdPt9Ujd7SwuobZUeHfEy+aMdGXJ57/WvXrYylhqNOVFe0UZcsuWW19LtdbdVpY9ungsJhnGa05fN+iv3OG8G+H/HfjzWtYv7ZbzUbi3Qyag88p3ucnEfPVs5wvtTdZ0XxXpuiSXY0zUrKCWZbdpHhaPc3XYMgHP0q7qngXx14BkvIrfXLSDUZB5MtnpupA3UsP3t+wENt4B9a5/xBD4w16HSbLWdSvp1VZXjF3MziMAjk5J56e+K9R16U5+7KNu3Xa+3yJxtGh7aNWrNK3fy126mj4C8Qav4S1+8M9mHv4ofKMd5uzHvweRnnjsfWtm6t9X8Q3ph+2WUKXLlvIMAWKIYP3W+8uBnqcHvXK+KdN1K1XTNS81ZpJbcWbPGcyO8QGcr1PylOfTjNXJ9evtL8M21vLaRtJfs6zO6/PFGuMKp7Z9686thXNxxVKMVWklG/pfXXotWuvS+pwYyE61WnLDzi4O7SstdNbX723Ot8DeGdF8F3d14u1/xBZXemWkTwrBboXadnG3aR079Px6VzumL8OvEepaZ4fa81m01G8uQjaqsStbqXPyxeSSGwMhd+c5ycYrifEN+11AkECv5SkuwPdsYHFfSPhHwP8I/BTeFNZ19b0a8bKC8eJpWlijlZQfMZQMDB6Dpx0PWqo4SeCqVMTiK0pznZLRJJRvbRebbb66dj3YV6cMNGrirRav+J6l8J/hXonw+t7oWtzPqFxcoI5JrhVGE67Qo4wSefwqTx14g0P4ceE9Y1jT9JhM9vD5nlRKEEjkgKGPpkivm79pb4i+KtS8dSadp+oXem6bp0hS3jtJ2jMrDB81iCM5BBHbH51Q8XfGLVtatNL0C6tbe8hNrbJfXLKxluZto3MB065GMckH1rjx2Ax9R0q1Hld5Jzv8AydbefQ1p0qbpupCPM1ey8/XzE8a/tCePPEmgRWMLpojrcFpbnTmZDIuPlQkkkY5PB5/Ct/8AZb8A+KNc8R/8JfqJkHh26injuJJbjLXrHjG3OeH+bce44q94yu/C3wu8J3Oh2uk2muS314rXAubJRFuRTtCq2cYyct78V7B8CfiZ4b8XeFbG0gW00nUIgYTpyL5agr08vgAgjBwK7HjIVcM3h6fuPS+jT/r7jKnjY1qT5ocqemtrX7ev4dCtqENx4DF/qVvBcRWNmrSu4G4SRjoCe/XH1NeH2ni7WPE95cWsniC5uUv1Mk0LzFlwDuHy9Bg46Yr1T9q+Dxq1ro11ob3H9hws39oLFyoclQrSr/EmMj0zXj/gzwHfeIPG2mx+HXWyeOQSXZUkRiEfeJGfoNvTmvGyvKY4CjVcajbqXavryvXQ8HNqNGdSnhuZxunZLb5+X/BOrh8NnT/CF34gvNWi8mRjapZxITI0p5BJOABjPNX/AIAahpOk+Lbu61C+jglFk6WwkcIkjkjKknvxx+NeSeCfFmt+Pviba+EBaw20N1cSRwFUZmhKqx3PzyMLz6V6nrPw5gsdah0m18SWtzebgk4kgaOON/QMM5/IV2Rg8PD/AGhpSkeRictxmWVqdR00uVK2q1f+ZzviiHWNbu73W7tIrS5nYu6QKI2j9wAOo9ep613XwM13TzbTW/ivUbLU9ejm26Fd6lB5lwmV4QzEcDf0yc8mvNtb1PV9RuYND0aCCGO5MdmJZZCH3sQm4k/dyT+FdvrfhTRNC8aWcN3ezfZbMW/9oeWgUeYqrvKexPP4mr9rOjTf1lpXelh4KtiMJD6xTmnGTs0/zKXgWD42axr+u6bqE2sxpNbSrdfbNyRB8ghYyeATjA28YPpXRfBXVtY8N+Jbi11d5dP0UI32w3oMcccg+7gt/ETxgdR9K918Pa9o/iC0a60e/ivIkba5TOVPoQeRXJfGXwTeeNtKso9NvoYriylZtkpOx9wAOSM4Ixxx3NVUrqrP3opHuY3COpKOMw8nKUdkno/669zmvi14k0nxFqS+FrOxsL/Ft541FmD+RuHHl46nGO+OnpVv4Dabr2m3epQXGoSXWjLGggEjZ2SZ5CgnjjrjjkVz+i/BXXtM1aG7TWLGRI49zqu5WLEfc+me5/KvSvh3o2q6W1018vkxSABYtwOWH8XFeHia+Kp5hClDWk1rps9ev3GeDo16uI9viIOMr/hbbTf5nmv7ZPhjxl4s8J6Tp/hKRrkJcs95p0dwsclwMDYwUkbwpzx7g9uNz4T3WpfC74HaPD8RrmQX8bMiQK3myIrMSkWQcEhffA6Z4q74/wDBXiDUvE02raa8UyMqtHul2tGyjhR+I4+tedaNofi/xc95Y+LLzUbe1RmaOS8UkxXHbap5K4JBxx+Vd0sxhSoy+tNQhF7t2vc7a+aYx3wtKg+a75X/AJnoWp+F/B/xba38S2Op3cLRqIJ1jADYByFZT9089fQ16XYWtvp2nQWduojt7aJY0BP3VUYHP0FcX8HfAj+CtOvDcail7cXrIzGJSsaqoOMZ6nk81H8fvDfiHxT8O7jS/DcuLszJI8PmeX58YzlMnj0ODwcV0rlqTUVL3e5rgqLhD21SCjUl8Vjv0ZXQOjBlPIIOQa8o1v4ueAvDfxJl0B9MdL55VgvdRht0Cq5xgO33mxkZPOKs/s3+FfE3hLwTPY+JmMckt0Zbe1MofyE2gYyMgZIJwOlVviR8PfhvZ+ID8QPEguonEyPJDG5MdxKPu5TGSTt5AIBxz3raEKMKsozd10sdVSfLDnk7Jdz1iisjwl4k0nxRpI1PR7gywbyjBlKsjDqCD0PIrXrkaa0ZcJxnFSi7phRQCCMg5FFIoKKKKACiiigDlvD/APyUXxV/1wsf/QZa6muW8P8A/JRfFX/XCx/9BlrqaACvDP2qDjUfCX/b7/6DFXudeFftWHF/4S/7ff8A0GKqgryR5ucf7jV9DyHfV3w22fGHhv8A7Dlh/wClMdZu6r3hlv8AisvDX/YcsP8A0pjrolDRn5vly/2ul/ij+aPsqiiiuU/WgooooAKKKKACiiigArmLT/kqup/9gOz/APR91XT1zFp/yVXU/wDsB2f/AKPuqAOnrP8AEetaX4d0W51rWr2KysLVN800h4Uf1JPAA61oV80/tveOo7PRrb4fR6eZJdQjjvpblmIEaJIdoUdySpz2A/TfD0XWqKBpShzyUTjfEv7TXiYfFBrvRbq3fwnDcqiWzWuDPBkbnJI3hjyR0xxxXZ/Fb4c/DvWtO1T42aRe3WrQJAL+SwtpV8m5lULjecb0HQuvXAPSvkSvqH9nDwAdR+EXiXTbnxXY20ni+0C2VnFcAyRbNwMjpweTwQP4R1r28RRhh4xnB2tp6o9CpTjTSlHQ+cvD2pWen+J7PV9Q0831tb3S3Elqkvl+YA27buwcCvqT9sOPxH4s8CeENR0DSL270efN5OsMLPJG7xr5W9V6DDOM+v4V8xeO/C+qeDvFF74b1fyDe2jBWMEgdGBGQQR6jHBwR3FfZvw6+L3g3xJ4b0vwWuvBfEtzpSWxWSN1VrjysFRJjBbPofpzRjG4yhWgr2/IK7acZxVz5t+E3wak8frcxQ+MdCsr+K3MiafvaS4DZxiRcAKPUgsRkZFdl8DNa8N/BDxF4hPi/wAUW1zeSxpb/YNID3S7lbJZnACBh0xnIyc+leMTR+K/h34smgY3Wi61aq8LlSNwV1Ktg8ggqetZFhp95fR3UlrCJFtITPP86gqgIBOCcnqOBk10TpOqmpS91mkoOd7vRnrvxV/aB8Z6/wCL5rnwtrd7oujQNss4YSFaRQf9ZJxyT/dPA6e9dj4p/aCsPEH7P0mi6lbT3fiS+jbT70KRCg+XPnggHIPHy4GTkcCvmmNlWRWZA6g8rnGRXSXL+HY9GkigeUiZ96oW3SIw6Z6DgEj3pSwlG0Vy7HPiHCjyLkbu+i/Mf8LfBWsePfF9voOiT21vdFTMZZ5dgjRSMsMckjOcDmvRNX+Kml6Z8RJILPQH1TSba9MMn2uYiS5AO12AA4JbJAOe2a6j4GeGPCug3/8AwnfhrxJdagkcTwxvd26QeQSMPuXJ57Dnoc1x37RWlxxeLNM17wxoi2y6hGbhr3TyzLcXO87iu0kKwIBwuOTmvApZvgs0zKeC5W3Tvq00rrdXOfE0sLjK0YV435dr9z1fX/gd4ovvFPl2tzFJod04YzyybXhjPUNGeSwHpx9KyfDnhfwZ4J8Ut4Z1TUdH1DxLHdtJbndvdV6xjBGFfHJXrn8KTS/F/jN/CenReIfEF689rDukcko4PX5yOWYDjJ54rzrUvDu7xtc+MG8Vra3MjtqEBeBpJJJz8wU46Kx7noO1cOMpyzKhPBRquFtnG6u1tdrp3PmcuxuAp1qlGLcV0fRtfl8z6A1mG4udOlETwZkdUfzZMMdx/h45PFc18Q9QsfD3hkyQ2cgmDAW5toseW+fvFh9361R0nVPHknhFPG2paXYXOlCZYlgsss+MMHlPJK4OFwfXp3pbvx7aXllNp/8AYuoJfXMLeTBPDiN1IIDFzxt/yM1+e0+HM0y2tQcqPPGLvLll1v1fkrdLb6nXVVCUpcz3XXa3k/meKNb6pJ4oi8QXeoNd3puVuJ5ZWO92Bzye+cYrTvvF2pz3xs1t4XJbbGApyHPT69eneq/iCG4sZo7GC4gubpl2yxwZLxv1xj06+9Hw/wDFFr4U1mfUb7QrfV7gRgW4uGwYJAfvDIPbPv0r9jxKVSi8RSpe0ml7q2v21dkkZ4ah/aDjUxdmktNPxsdh8MtdsdJ8T6xF4ohkgvogsUUklswEQBO5cEZXPBz3Aqj49sNO8SeLkbTb2G3WUZRGGN6DG5lHr7VJo9hr3xC1qS+t0M9xdmV90jYBZELeWpPU4GAPpXK+FLe4m8Ww3kNpNdXQkIMCAsYx908D0H4V5NHLIUsTUzJTtV5EpK6cE0ltfbVdfPuc0/aS/grkUL8uiu3ayXZb3Zr6r4M0eGaJW10afHt+czQtKT6kBOf6V7J4U8Gw+MPBo1yWW+todOxaWkckY826tI1UI7DqhJ3+vAHpmuK+MvgzVLGzh1DSw92RCBMYE+6oP3sZznnnGema85tfBXj628Mz+LLeC+t7QbXLRTsJZBuxu2qd2B71yYfH4bM8DHELGWcrwje2kn5aNva129Nkj0cHl9bE4d4fHK7Tv5/h6ntOval8MPH3iDTPB+uS3UOowzLZWuoWESoVIG0RuzAhl+UAHBwfxr2aD4Y+EdP07SoLLSbJZNJjKW9zPCskqjO4kuRnOST+NfLfwFtvC+m63B4v8f6hd2Yt7oPYRG3ZhO45Mj4BO1SRz0J78V9rQTW99ZxzwSJPbTxhkdTlXRhwQe4INVisvpvBLAyqSqQ2bber66q39aHpQk6Mvc3R8u/tHxeHdY8LSz6LNez6jHdxbvMjURSKAwJU9R2+teF2Wr61oFlbQ2TSWlyLnz0lUAspGNoHXuM12n7Tt9r/AIR+KEmgWdvNHoeyOW2WVARcbhknfjs2R7Y5r0DRvB3hjR/FWjalFevqsltHHcLK0qG384jcCAudwU46tgkV04SpQybLIrER91apRu9lojyn7bDxi8bGLjN37+8/1PTNW17xbf8A7MNxruoWMcevTaXumjkhAypbBfYeASnzY9fyrw34P/Eqy8G+G/Elr4njvpY9ShENq9vEPtG4hg+HOMKAQee/Svavh18WvC/jbX73wRfXT3UlyjxxedDtjuAAd6qR7AkZA6HFZvxA/Z78M6komi8RTaNax8jzgrhWP+0xHH1rXAYuFSl++pOHNrZqzR01lUVeEuRNdX1Xp/w55z+yF8OrPTfFH/Cwf+Essbm0ghlghsosi5y3y/vk/hwMkYLA8HNdt8WNW07R/HyzaPGbiXcl1cLNny95OQBjB5xk1xnhXwa3wm8Yw3/iDWrSQSW8v2C1sHMs1+pwNxGAFQZByT1wBmsW7uvEfib4i3dtfIY55oTPCkmUEMKnCrjGT1rgx/tqmYylV5fq8Ycyk9He+q31SWr0W/c4+IaixdDlg/3qd0v7q/UxfHfiG8l8Zf25ZiHT5zOLpIrdR5cUgOQwBzzkZ579q93ebTfF3g3T5vE1nJZ6/dWUbXV7EMKrdVZkzzldpP19q8qtPhte6x8RLbSdQ8yDTjYG6lvIgfnIYL5a5GA3Oc+nOK9zZvDVnrOk6HdaRJ5Jt4rZXSc4wBsXcvfgDnNebm/EOFrujg8FUTq6S1Ttb1tuYQwc1l0ZV0rPe9t36bepzfgeex8N6FrWn6bqFxcanqMZjW4EflxxAAhWUEkk5YntSfCKDUPBWq3WqeJtR+waddwER7maXzm3DEpC52qOfmbHXFR/FXUPAHwzuYdMvNUvX1vUQGs4tm9YYy+Nz47HBA69OnenfDPxlFqc8OgTQXL3s0xSDA3qyHnn0AGSe2KwxeLzjBxnVjR9rF2slp11d7f599DnweDp0MRQp4t8lk+Xs9dvV/5HM/Bzwb8UtH+McniTX7q4XR086a/1F7wSW95EVJUqATuB4I4+UCt/xl8atXl8SB/C0yJpUGABNAMznuTnkD0xg11Xh/4leFv7RHgVrCdNMCvYrdSONj8FSCvVVPIHPpXm3xD+G17oetQx+G7S/wBV0y7QNbzRp5uGJ+4Sox6V9X7ZVpr2qSlbbyDOswq16Slg5XSdna97/wCRT1n4p+MLS+m8cXFzeLp9pIvmQRbha9sQ9xlunPPOa3fgz8Q/EfxK1u8nsNPWeCW6WS6EspxpyN0UNgbhtXgAckdqv/HOO80P4f6N4Sj0SzttL1C2B1JUgDK8425XPY55z16YPFdr8H9J8L/Dn4RQ6r/ZS6Gk0K3N/nc8kj9FJ3ZYkjGF7ZrlzDA4THYX2WIpqSb0Xp6G2W2o80JVZqrF8zf2bNarW/ft6bHoY1DS7a8h0ptQtI7sqPLt2mUSMPZc5NTahJPDYXEtrF506RM0Uf8AfYA4H4mvnzS/Dh+IfxFufE3h/WUFkl5HPP54ZLiADBAC8gj5SAQcetfRVTKlGklGP3djvwWLqYpTlKNlfR3vfzPFPgv4y8ba541ubHWjLPZ+U7zB7cILZh0AIA78YP8AStX9pudI/BFpC1o0plvV2zZwIiFP8xkV6qqqpJVQCeTgdahv7O1vrV7W8t4biF/vRyxh1P1B4qvaLnUrGP8AZ9T6nLDyqOTd9WeXfs+XmjaZ8PPPuriCwee9cO9zOqCVsADbnHGOMeoNdR8XtO1zWPAV3aeG5G+1uUbbHJtaWMH5lB9x+deH3vwc8dXWu3cS2dqYfNYpcPOojZSeMAcjjtjivorwdpU2h+FtN0i4uTdTWlusTy/3iB29uw9hWtVRjJTi7s5suVapQeFq03GKVr7XPOf2dtF8YaRFqa6/Dd21g2wW8Fy2W3gncyjsMY+teuUUVhUnzy5j1sLh1hqSpRd7dwrl/iB440fwXa282pLPLJcsVihhUFjjqeSAAMj866ivn79oq08Tan4ys7SHTrm4sVhAsvJhLBnb7+SB1yBwe2KdKClKzObNcVUwuGc6avLRLS57f4Y1yw8R6Hb6xprs1tOCV3jDKQcEEdiCK0qx/BejW+geF7DS7eDyRDCN67tx3nliT35JrYqHa+h20XN04+0+K2vqct4f/wCSi+Kv+uFj/wCgy11Nct4f/wCSi+Kv+uFj/wCgy11NI0CvCP2r+L3wl9b3/wBBir3evBv2sji88I/W8/8AQYq0pfGjzs3/ANyq+h43uq/4Wb/itPDP/YcsP/SmOsvdVvQZpYfFXh+aG2kupU1mxZIY2VWkIuI8KCxCgn3IFd04+6z87y+P+10v8S/NH2vRXH/EPUrqH4W6xq0l1deGruCxlnRjND5kUiqSilvmQ5IAwCc5x1rjbrxhqU/iC1mtfEeXD6UljYRNG0eoxzti4k6Evj5+VICeXk9680/VT2KivKPiP4su4NceTSfEYgjgsLe40u3gaN01O4a6aOSI5BL4Cou1SCDJn0x6vQAUUUUAFFFFABXMWn/JVdT/AOwHZ/8Ao+6rp65i0/5Krqf/AGA7P/0fdUAdPXM+OvBHg3xbHBceLNEs9QFkC8ckwIMa9TyCDt45B4rpq4T4+eI9U8KfCjWta0exS8uo41j2uhZEV2Cs7AdQASa0pKTmlF2ZUL8ysfP/AMRNS+AfxN1WWaPVr3wxPpFsR9qgsVWO+gTACqvdh/DwDj1A48g1iwh0bUm8a+AdVln0jT7+NbWaX5bu0fG5PNQ9iVI3D5T04zivQv2XPhT4f+I2j+Jp9et76PylS3s7mFgqROwJLKCPmZcD2w3uDUPw88FR/D39oix0PxT4k0a3t4pGVlaTet5G6lUjdcEKWypw+Mds8V78JQpOVOMm+VbM9OLjC8U9uh47rV9qeoatPrmpNL9r1GV7ppiu0SMzHcy+2cjjgYxXc/sx6Zp+rfG7w7a6gtyUjma4iEOP9ZGhdd3+zlece1Z3xd1bxu3ivUdH8YPNDLbzMsdm8arFBHuJQQgD5UxjG3qPWp/2f/FuoeD/AIoaVeabYw3r3sqWMkTqSxjkdQ2wjo3Tn2rpqc0qD5exrK7puxL+0d4dvfDfxj1+3vJJZlvLg30E0nWSOX5uvfByv/Aa5TwXY6RfeLNKs/EF+2n6ZNcot1OELFIyRnGOmfXt1r6h/bvsdEbw5oGpTTRxa0ty8Vuojy00OMuC3YKSp57mvnX4SeE9T8V+O9Fs7bRrrULI38Qu2VGESxBlL7nHC/L75rPDVufDKT00/IilU5qV2eufHr9n7SfBPw9bxJ4av728+y3Aa8+1MGPkPhV27QBwxGSeufavnv7P/oAuVYsfMKuo/gGOCfr/AEr13x/cfHbWPEXiPRbuDxRLamR1ns7aF/swgDfKF2jaUxjp1HXNeQXdvNaTtBOAki8OocHB9Djv7VeF51C05XYU1PlV5anr/wAM/AlhN8PT4lvddTTJbuQpGbu4EVqqq5XLnuTjqemK9/8AhVbj4d+BZbq6urTWjqEhvIFsphJAiqu3cr9CSfT0r4t1HWdX1PTrSxu7yWWysIxHbwDCxxDPZRxkknk819O/sqaj4b8R/D2b4fwalf2uvWrS3qzPCpVFdgD5YJIZRxkEDkk181mOBzOnha0oVlKUp3V1pGN1pfXp1tuebjMBzTeIv723kjitXvLPw1qd1rF7qF39i1G5dhA7eYIJHYudvfb1HtxU/i7w1fy+EtO8caSkuqWWoD54oIy0lt/cLgcgMB6cVn/HGXw1apH8PtB1qbXtWgu5Hvry4t13Nc5VVijYABVA3DavGT1NXPhb4O8ZaB4O1PUdWjktdOEiObczZeEYP7wgH5VPT8OcVUn9SUK0pL2kvsvRyX93rdb7bdj5uplkMPQnicRedVfK601Wn3vyfqbmg33jOx8J6HYi7v8AQLJElnZLVjG80zStjzCecBAvy9OelYviH4i60filYXWtTR3trbPCksUUQBdAO46buc8YGewqXQPHmk6b/ab3GqTahZMsQjtbgs7ly5DmMtnA2c8kDOPWvOPEekXEbTalpJurywJ81bhoyrBSe/uPWpwlCvialSlmMUoyTtZWT5vXVSXrruttN6NNSrRqVJWg0uWMls/n1/zPYrn4P3cfix/FFvqltc6abg3wgl3JKyk7ypbGB169/aofhlq3w/8AFniyfQ/EOg28kV2jCGXYVYsOchgc8AH0rJ+DfxO1AWMvh7xDPc3kZ/495WAZljx8yE9SPT8a2vh7pvgvSPGn9rWOnalOC+y0+0v5USEg7mwRuI6AZx/FXzNOWZ4OpiKWZNylTivZTWkbK7961tdr6X0duh24+pg1XjOTtONvvb++39dBfin8O7zw/qlza6FIF0K1G+P7Oxaa3BHzkjgsRyeDkiuL+FeuaT4QGpateXaXcUrpaqluh80D5mEmGxhTj65xXSeKvi7qdtJq+n6lou/VTNKiXUTAW7KxO18fQjjvjrXkVnouqXv2YWun3UguCRA4jOxsHBIbpgd/SvewOHxeaYKvRzOKhSbXK0170d7t3fk76bvQvD4enRUnF6N33PctE+KmlahPLGFuPtdxdxW2nWbIFAU8NJJJ0AyfujJ4rptE8M+LI/EiLpPixzY3Fy91eWdwqjPcrGx6A9CMjjmvJPhv4M8JazoNzNeeIr2XxLZytINKsgF+0JuVUVJWGM7jywzgHOOM19BfDjQddje6j1S3/wBJKBomF+bhFjz9zLKpDDIyed34V8lxPlOCytxjgFG8o2dNpOU7aJx5k9VvdK7eurO6jRlzXi7LqzC8f/BnxBr+pWup2mpWMSmERzpMx/cgEnKkA5GD09a7HwFrsmmLp2gq6tp9tCtuhK8hVXAbPXtXF/F/4zah8PfFVl4Pi0yCWEwJLe3UxYlUkJGIwOu0Dqc88YqPS/GvgzSsapqutxC1CgRiBTJI7N0wo56A5J6VtmFPN4YTBUcHTkny3UfOy0k/LrsefKhDD4lcu03q/Tsdv+0X8PdT+Ivgu30/RruCG8tboXCLOSI5RtIK5AODzkHpVf4HfCiHwf4Ki0/xNHZajqJuXuCVBZIQwAEYJ6jjPTqxrwj4m618U9R1p9R8M3XiCTQLuNFtJtO8wLMrDvt+YHOR2xivU/gZb+PP+ER3eNF1hrnf/owvC5fycDG7PfOevOK9vM82ng8m+suKnZq8E7tPs9NGuqtoehGi6sYwnaz7lXX/AIa+Evgx/aXxSsl1DU57ElrCwlcCKGSU7MlgMkDeevb1NeT658XfEHxJ1i303V7eGGLcq2dlaRsymU8EnOSSe2eBz719jQ6bDqPh06brNrHd288ZSaCddysh7EGuA1tvBfw/1LT/AAx4f8J2aXt1FLefulCLDGpCl3b7zZYgBfr0rtWcOWX/AFqdP3+VP3na2l7Oye3prsYYyhSr0p0azdu67I8Z1q/8H+Btc8LXWu6peXXibRUkiuLC2i82KK3myyozEgBk3b8DP3sehrJ+J/xAs/EHjbw1qnhWG622JeOS9kiMaTCTGYvcDBPPeofjroOl3PihNemuGivdVZjLAhAUlVA3KO3bNeg+D/st14PsI4IEjhWAR+XgEAgYP59fxrwsxrYBRw2dypupJpweto63T92zvvK2tu7ehySzKnRw/wBVo9ra/dv1Ibv4qTSpZaWdJntbzUbpbe2khYFVXBJJzjsMcetdb8PbbzvFi6jrU7E20T3CK/zNIyDP6Dn8K838SvZw3kVndnZJbyxzJKsYcoQeq+jY/nVuHQtV1jxjp91ZXtzJbPMLiG7QEm2UHPOOAccehzXFhcvwODcMRSSpU2nJ35pXtro/RXte+l7M+dWPrYqrSjXvKcWluravR2Xa9i3rmm+GPjj8TtNuLqG/0LUbSMrbXELLKs8SEuEkUjg8sQQe5HvXCePPGGpfBbx19m0N7HVLxVeN5pEOwJkAqMHIb1weK9y8Xat4e+F3hjVPGmk+Frd9TMiQx7XYIDI3fJOxeP4cZ6V598C/C+k/Fy+vPEHiKxtmt9Pvt81m8XmJI7guAGP8PqDk/nX2GWZhRzHCRxlG7o7dttPXc9mWBxdOtRnjIe0cG9U7WT27Xs9fwNH4N/DzWvEuiaV40aa0t7a7h+0RRSMxck5HPHHc578V7i08fgvwFdXkzG9+wRPK6xn7zddo9Bk/1rxbx5ZeKrPxzd6pp809to9kpe3mgfy4ba1ReVCgjAABG0Dmq9p4mk8U6PqukeDL64uL17ZZbi2SNg8sG4BwuepGVyB2Jry5VaeJxtPE4ePtIyTi5Rd1FLWztp166nFRtg/bKlQlG17X1v6Hpvwi+JEnjy9vtP1DSYbaW3QTIY2Loy5xg56EcV0nxV0K88R+A9S0nTxGbqVVaJXOAxVgcZ7Zx1rl/wBnXw9qWieG76TVdMFlLc3AaPzI9srIFH3u+M5wD7143ovxE+NE37UP/CP3Md7/AGYdUaCXTjbDyI7LeR5obHZPmD55P1xXtqlz1JOnZcup6uW0KuMwX796tO99HYsW8PxA+GVq0/2dtLGpMql9qSn92ThSeQM7jx3r6S8C3+pap4Q0zUNWg8i+ngDzJt28+uO2Rg4962CI5F5CuufqKdWNWr7TdamOBy54Sb5ajcbaJ9P69DEt/Fnhu4199Bh1i1fUkJBtw3OR1GehI9M5rbryfRfg/wD2f8Q18RHWN9nFdNdRQ7CJNxJIUtnGAT171d+KPxWi8F69BpMektfSGJZpmMuwKpJwF4OTxS9nzNKGo6eNqUqUqmMShZ2XXT8T0uiqukX0Op6VaalbhhDdQpMgYYO1gCM/nVo8gjkfSsj0U01dGdaa5o13qc2l2uq2U99D/rbdJlMieuQDmtGvGfAnwh1XQPiImu3GrQS2VtLJJFs3ebLuBADdh155Oa9mrSpGMX7ruc2Eq1qsG60OV3/AKKK5H4vaVrms+BL2w8PyMt45UlFfYZUB+ZAe2f16d6iKu0jatN04OSV2unc64cjI5FFebfAHQPE3h/w3dweIhJCss4a2tpJNzRLj5jwTjJ7e3vXpNOcVGTSdycPVlVpRnKPK30Zy3h//AJKL4q/64WP/AKDLXU1y3h//AJKL4q/64WP/AKDLXU1JsFeC/ta/8ffhH63n/oMVe9V4H+1x/wAfXhH/AHrz/wBBirWh/ER5+a64Op6Hiua0fCR/4rfwx/2HLD/0pjrKya0vCB/4rnwx/wBhyw/9KI69SpH3H6HwWBh/tVP/ABL8z7UuIIbiIw3EMc0Z6pIoYH8DTIrOziMRitYEMQKxlYwNgPUD0qeivGP00iNtbExk28RMRJjOwfIT1I9KloooAKKKKACiiigDzLwV4n1m/wDGVtBc6sLtb2TU1udO8uMf2eLa4EcRG0bxkHB3k5LAjFa/hu51K5+KWtHUtMWwZNHs1iC3Al8xfPuvm4Ax9K66GxsoLua8hs7eK5nx50yRgPJjpuYcnHvWBaf8lV1P/sB2f/o+6oA6ekdVdGR1DKwwykZBHpS0UAQ2Vpa2VutvZ20NtCucRwxhFH4Divh749L4Sf8AaauFnm1NbE3tuNWKIpZZMLu8vJ6Y2/TnGeK+xPiB418PeBtBn1jxBfJDHGm5IFYGaY5xtRCQWOT+HevnW++J37Pfibxtp/inXPC+qx6u0q+bNJF+6QqRsklCvh8cdj05FejgOeLc+VtWtodWG5k3KzPRfjP8DPDHjbXh4wvtX1DT/ItR9sjt0V/PijBIxnlW28Z57cV8cT6/Z6Z47TxH4O099LgtLpbiwt7mX7QYypyNxI5zjoemevevv34yeLLzwh8L9X8UaTZpfz20KtEjAsmGZV3tjqoDZP0r4F1XxNaataTW58JaBbXlzLue8s45UkBLA4RPMKL6YC85rty2U5QfNqtjfCOUou+x9E/Hq3m+N/hXw3qXw/vdP1m904OdQ06GdVniaRUyQr4JCkEfiDzWL8I/Glr+z9Ne+FfG8N5NqGozQ3Nxb2bLJHp6FcAsc4ZyMEhc4AXk1rfA74B+MvB/xPsPE+qalYwaXYo8nmQysJJ1ZCNhQj5Rz82T24zTPGWs/A74p+O9RvTbavLrWn2M0sZ3CG21T7OjOEJyT0XGflyKhOFvYr3oLXToK8bezWsTs/2zNSuG+DdrLpOrJBDc3kTyos4R7mAq3CjqwyUJA7da+LtMt0ur+C3kfYjuFLelbvxB8c+IPHmo219r88LG1h8i1hgiEccEechVUfzPPArnHd3YMzEkAAH2HSu/CYd0KXK9zanRlGk4p2fc762t/BGiWeoR+IdL1O8+2W4Sza0uVR4JVOd3zAjB6Hg/SpfBPxJtPh7djUfBOiMmozwGK7uNVmE7Kuc7YtgQKOASSCcjHTrzegAadqWl614i0kapo0smyRJpGCumcNhlIKsBkj3HevUfjLo/hbTNdHh3wna2yaLbwRzwuv7wyySIGMhc5LcFR1wMdOtD5JS5Hrf7tDzfrEcJh0q0/aa2b/T5FRfh7dxqnxGUzTorLqhsVZTI5BEjfMeCOp9a3F+MWs63Dqfh200+ysrHWozb+axLzRRkcjP3SSuR071znhH4i65feGf+ETjht5JtptYiFJlMZ+UKOcE84zVzwn8IfEE2rxG7tZIdIilzLNbSpJIFHOEXcCT06dP0r5KEVhqk8TncoRlFtUpX15fm9Xt5nGlN82H5nzpaN620/G2/n3NPwL8LbbXI9UtEN1d3nk/6IUG0RN2J5wTxjkgYzXol9ptp8K/h5YweJo4o0mDxiFSJHmc5JU446dT0Getcp8V/iLrnhcJpHw8mi07TAqG4urWNXdnI6EkHbjoc85zWg66h8ZPAvhmDxVdnTNbs5JPKvpIwYrlXIGZIxjbkKvI49sHjz6mFWcYSGIzKpKFOpJSUbpONlZd7X3a6X7mFOn7KEXXrKbV1pa1/u+X/AA54XpMmsaXrH2pdPuYlkBwrQkDawyMEj6fWve7ZoNd8DxT6XAblyqZVIwGEoxuB3dCDnnNc18atQmjgtM2FzPb2Upg+2QY8mUHADBT8ygkd64iy8U32kaXNeaPdzIVlUuikhd3Qbh3rvxWFxGe4OliIJU60JbX5o6O1m130f4HFjVDEVb+zupWjdP8AC/zPUvFPwK8Za5pFlqWny6e03INq0+DsOCG3Yxntj9a4zwBD46jlvfCj22sfYrZJN1qIWKxOW+bHHGeenWu8+D3x5u20/UrXxNGGRIj9kS3Tb+8PRQT0B565xXmfin4kePluLP8As7Xr62gsh8jQNh2I7yED58D14rtVPMa1GOElTh05ua9l1vHR82t7bW0Z0UaOG9m8uTcXZrpfvv53ujJtorzwzqw1PSria2v7CVjH5iDKkZUgg+xIxXZfs5+IPGsnxLk1p768vLEK41JZpyY33A7AAc4O7BGB0BrzvXPFF3r2q3d/cRok923mzEDAMh++QBwMnJ/GoPCfirWvCGsf2hp77Q+PNglz5c6joG/xHIr08zwNfEYSbw6iq7jZOSvb56+dt1fU9DAwxMISp1pXfQ+ifE3xZ+GHjDxLJZeKvAkl5a2Ra3XUW2tIrA8hQMNtz3z74rR8f/Dv4d3Xh/R5NLtZVs9rXQuluCPNSRRjcx7YAPbGD71w/wAQfC+g/wBk6b4tt7caL/a6LPdW3mH5ZXUN8qnn1zinfFzXG034FWulalfT28F7YxwaeIocmVfvqO2RgYJzXyGIzOeLwNB5fOUZSkoN2vZp2ltpfRvT8OnNObljnhpxd1s0tr26/wCR7d4C1Lw6PDFprP8Ab+k22l2RW2Mxu0CKyjAUtnAJx0rN8X61d+GLyXxZf34GmecGhuVl3RSox+VV25zkdh9a+W/h78CfFXjj4Wt4h0HXNOYNfbTpsszRhSgILOSMBxkYH909e1dJr+taXovhHRPgXrk1y+oadcfaJdY3kW1vK+9vLVWALxhXxu456dKmnwnl2FiqNOrJST55WfvO27tr+CPYxuFdWK99tx/Q9/0346+H5HsDeQlrW8Yot3bHKxkEA70bDDGR6/Sq/wC1LdW2m+FYPEGnaha2/iGxI+zoV3yTwOw8xNo5I4DZ6Daea4r4OfC3wtq1lltTbUpIVa4jlgcCKVuBtbGeAccZB5OazPEvhvWL7U5NQur9LppJtrfKQYo92ABk8gDk9O9axzHL4clOpNuL5leStez2at23vb0u7HzWIxdejFtR51fRPTTrc4T4ONr/AI9+Kdp4ivLGLVrGx3LdySxD7PEPLbYmOmdxBA56ZNe7ab4buFvLzWotKv7r7OpmktbdgglcdAFJCk+2ccVd+B3hDwv4L8Fa5J9uENtJc/abu6uHVdmF4bPAC4OAK7DTtb0XWPBGrXHgjWrHVbpoJUt2WYYM+w7FI7c4615GYwxWbYmMqNoYPlsrPl76Pe13b0Xme3OlhcSqdVL4XoraHz7eaPJr2r3DXWoaXouuXkjNFodxdq94FI+UlV45P8PUDmuo/Zl8IeMPDnjW+k1iF7TTpbZopImlDrO+QQwAJ6c/N74rwTw/8Mfih4i+IkeqS6Nq0d2NQSa6vbyJoRG4cEks2Bxjt7Yr7/0q0W2tk3xoJiPnYDk/jXu4j6/g50sFSlFwcVz6N25WlaLb+0tPeu9G9AjlmCwkpVaTd5a79TB8Z6XDc2T2U2nxT6ZIh8+ExbkbHPzDvXh/wD+KNrD4113w3BY6TYeDbVJ7qK5htxB5CoQA0h/i3dOec4+le9eLPE0WgyQRfZmuJZQWxu2gKPevkvx14o/4SLxPf+FtSOnGX7Z55sLa1RFeTB28hQZCA3QknJzXNkuDwlHG4lQqNtpXh9mC7pbf5XMcZm0aNPlcHJrflV/myf4y/GC28VaaNJ8FLq9jCZZPtRlVQbiHHAGCSF65B9q9E/Ywj8KzaHe3sM8UnikEx3aFjujgLfJtB4wcckZ5Arzh/h94f8JjStV8SeKtK8PzavuaO0vA/mQRZxuCqDwfVsAZx617Fd+D9H8H/D9rfTrE3I8jNvfWUBMtxKwykgZMkZJB64FdeNxWDyTCU8PgMO3CpJfB57t9/L80kaQxM8VGdScHFRimnLS/dfL8z2HW9W07RdOk1DVbuK0tY8bpJDxk9B7n2rnvE1wfGXw71E+DtSimmuIzHFLG+3JBG5CeqkjI59axrzwtrHjn4S6Vp3iC5ey1lVSdndMneNwG9fUqefQ1s/CzwaPBWgSae979rnnmM0rhdqg4Awo+grttGKvfVM85zr16ns3C1OUd+t30OC+Ei6j4RvF0qczSvdSqtzbu2RE/Q7R2PPPrivaZZI4onlldUjRSzMxwFA6kmqj/ANlJqilvsi37D5c7fMI/nTPEmlx63oF/pEsrxJeQPCXTqu4YzXm4KnWjKbrVOe7+7yNsNQ+rUvZw1tsQeHvE2geITOui6tbXzQHEgibJX3x6e/Ssfx3o/gHUtSsW8Wrp32v7tt59x5bOM9OCNy57HisD4QfC+48E6veane6pFdyyxeTEkKFVC5BJbPfgcVnfF74U6t4v8WRaxp2pWscTwpDMlwWzGFzyuAc9enHNeqowVSylp3OapUxM8LzTopyv8P6nrsUccUSRxKqRooVVUYAA6AU6uB8T/ELw74Bk07w/qUl7dXCW8YdoowxVANoZskcnGcDNdLf+KvDun29lPfazZ2sd8qvbGWQL5ikZBGe3I5rJwlo7bnbHE0m3HmV1v5GzRSIyuoZGDKRkEHINLUHQFFFFABRRRQBy3h//AJKL4q/64WP/AKDLXU1y3h//AJKL4q/64WP/AKDLXU0AFeBftd/8fPhH/evP/QYq99rwD9r3/X+Ef968/wDQYq2w/wDFicOZf7pU9Dw/Nang4/8AFdeF/wDsO2H/AKUR1kZrU8GH/ivPC/8A2HbH/wBKI69iqv3cvQ+JwUf9op+q/M+3qKKK8E/RAooooAKKKKACiiigArmLT/kqup/9gOz/APR91XT1zFp/yVXU/wDsB2f/AKPuqAOnooooA/PP9pDXNW134yeIH1aOSI2Vy1nbQsCPLhQkJgf7Q+bPfdVz9mz4faT8QvHU9lrl08WnafaG8nijba8wDKNucHC8898dK6P9tfQ10z4ux6mkkrjVrCOYhl+VWQmMhT34VTjtmvJ/BmveJvDus/bPCl9e2eoyRmLdaLud06lduDkcZ6dq+pp3qYZezdtD2I3lSXLpofWvhL9pXwbrPiqbw3qWknSNG2vHBfXUqmJlQHiRMfKGA45PYd62ta8e/s96P9mv3l8L3E1mwa2+xWCTSRFucrsXj1PpXw5cpcuPts6NieRvnIADNnLdPrXaeG/hF4+8SaPpWr6DobX9hqZZY54pU2xFXKN5mT8vIz9K554ChH3ublXqZSw1Na3seq/GP9pS61lNe8L+G9Og/sa6ge1i1HzXWdgRgyKOgB5GCM47iuf/AGfvCuj+H9Vs/GHxF1HSdK0PUrCaHTY7qcGS6Mg8tmCDlUClgWOOSKzvj5a+FPBa2Hw60XQbabV9LhjbVNamT97M7jfsUdNvzdT2wOxJk+MWm6nq/wAIPAvj7WITZXTQHSVto7fy4mhRnaKVQOEyueMYPUVUIQVOMIe6pfft+o4xioKMdEzznxz4X1Twj4jn0jU7YxEHzLd1bfHPCT8kiMOGUjHNYaEBwxUMAQSD39q7nxNqutePdN8N2ljEZjo2lrYRWEUu+X93ktKF6tuGDxnG3HasCy0vXNcgSGz0xXFsxUssSxMSx6Mxxuxj8K641Uo++0u4/rVJQcpySto7u3l+PQ7SK0bx1pWj+F/C1xpMepTkt/ZskzRsu0HaqyOoQseTtBz0619A/BL4Rab4L8DSah8TrPTJL2G5a4iEsu9baMKMITnaxJBOORzXBeD/AIA654a1vQdcmup59QjijujbWoBNvcdcFweg4Oeh9a9K/aEGoSabot9d3MM2mpH5UpRwyC575x1JA4+hr56rj4OpLD4e9lu7Pfsn1PmsbiaGAw06eHpuSi7vd6t93e54xqN94Ub4g3ev6LoX2OxeXzY7Ty0XnHtwBn5sc+leueE/HmkrYW0+rXUdlZTy7POccxt6YHXmvCtQjWEzOqtFL5p2xspGYyMg4NZB8CeNvEeq2154e0TUL1JF3eZH9xcHBPJ4H864854fy7N/ZzxcrJNLV7rey1W/dannZRXxFXEOcanLo/8AhvQ1/HVlLJ4subeHVPtdiLmVpJ7YlVmOchh7V1/he8uNU8GanpdrqCx6hawYtC3zNIuPunuemM+4rM8C2OkNqt7oevyT2Oru/wBms3kx9nil5VhL3HoCOAetbWieFj4T8Tqt9qFtcvJbnY1u5KLkkYJ7nj9avPlR+rOltKFpQ0Wtnrp2to/JnDKo6VpVNlsul2+vn+ljM+JNz4kvfhxG9npYTzreOS/DtiWAg5KqnfkDnPTtXH+DrfTDYSW+svdW8rwu++EKyswUlY2U9iQBuzxnoa9H8Sa4Uhu9OaW3y4KblbJ2n6dKzF8J6PYz2CWviXStZvrpGL2ttIH+z9/mI4Jx9COeKzyKo8Lgp+1jyq7krX2t19PyGsyUqEowp6Rd9n6W3PLbDUmgxYQ2qm4L7UAIA3E9D+Ndl/wj+rR+B7vWrdWk1VAyz2yIG8mFhhnz/ESC3A6V6F4L+EPhq81WfVL+a4e4R9yW0TbY0J6P0yeecdKt6P4u8L6TeXOgtdS7YLh0+0SRDZJgnJJH0xzXnZlxh7eU6eV0pVJU3FyVna3X5f8AD6pM9l0k5UcRCKUZ6tvfmXTf+vI8P+G3hK41/wAU6XAy3ChryMGLZuEsYOXDL6YHXtzX0H4d1z4caT4KtL65h0O7ktXMj2UqRvL9q6Mio2SpyMDjgAGvK/CmpXSa1/b2iyXa29rOJJ5bJiDHEz9CV7HpipfjxrGhpplnd2Nus2prL5pmjt8MsTA5LEgdTWufYepmOZYekpzirpvkeia1tL1TXotdbnTgczq1XKM6fvO6V+nT80fVN3ovgf4h6Hpuv6hptrfW3ledDI7bTGp5ZWKkdCMEHjINZutWOj+JhpTXGmWM8OmyfaNN+UFIvkKgjsRtPH0BHSuW/ZS1fw9rnwmXR9PkurlPMmjvRcAKwkfllwCcLhhjB5+ta3w9+C1t4T1030nivWtUs4I5I9PsbiT91ahwVJxnDEKSBwOtednWDq5pSlSweIcFByi42a5tNvL7rWd9dD16CjhZt1Y+9oX9d1S28OeCtQ1EQxlEuI2khjwjPuIXPTk9Pyr5z+ON1o/i7QT4smjOn6hp8kNjbRD941wJN7tuPGAoXg89T617h8cdcsfCnh86QsNpql3qXyPDOTiGMc7yqkNnOMHI6Vl+E/DPhfxf8D3hn0Bbf7Vd/vX81ifNjJAkVjyBgkY9yOa5uH8spZLgqWZ5hTaq0k1dNv3bvpe2z/4Y8+tmFarmXsKE06drtW1v6/d1OD/Zhj1Dw5Zw+Il1SeSzuzIr6cuPLYZxuJ678rx+VWvjJ8QvDeqeKLvwloOmz20ttcsLm8MgCTOoO5AnoG798dKv+MGk+EPw587w3pNtJO12kcUsymZbbIYmQg9WJAAzwK8/0uXTvE2l3Xj3xBo0MOoPM0U9zalkDyY/14j3bS3ZhwDyRg17GT4qjmXPmNaSlTlNqnorxd3a/m9Or7nNmdCX1WrKut07d12O8042Gpfs3+MrHWb6SwtLWaOVbhF8xi2UKR7cjOWAGP8AarwnwT8S/wDhBdC1mCwsLiTVtQKpFJIwWKFArYkAGSXBbp0461rt4qXVtC1PwvYjyV1LymMswJBMTFgAAe/qc8Z4r1r9mz4ffCzxR8OdQudbmsvEF5vSXUIZUaJtMKq3ygg5wfmJYHDY9q+hxeAw9TCToYqN4Sabj3s09fmtddTfIJuhhY0q8XzR3Xk728uh5b+zBqXijxH8QrqwuPEMt2s1s8rW17fEmeTIwUDnlgMk45xmvtu3nm0PQbK3vCbi4CbSQeOPf26V8RfAzRfCtv8AtJ6YbTXLv+yIr920qU25Rp358uNvm+UHpnvjGBmvY/2vfi7rXgfxJoug6FaIk5tzeS3Mw3I6MzJ5YXofu5J7cV5WdZTXq1p1MA+WtOKSvsrfLe2nWx61ajCeKU4q91tsew3/AIg8C634gtvDupajaJre0PFZvKUlIPYHgHOOnWvC/GPwR0jwd8UoPHl1r17fW1zqf2iz0uOICZps7gplJwEX1xnGB715T49k1Dwvr/hT4g61qqa1cav5Opi2VjFcQqoRgj8EKOQFI6gZwK9U8d/EfVPG1tofiKzgnsdGniE9lFIoOJkJSXLY+Yhgy/TBxzW1LLalHDptqVScOWbtZN2s/O1/wPKzXFSy3DyxNFW5na9k7f1+Zc+MHwx0v4weMNGubDXm0HUhZ/ZntrqEypKiEsTGykfMAxyDjI57Gvorwjotv4b8LaX4ftZZJYNOtI7WN5D8zBFCgn34r5N+J3xRPgHxZ4Z1vQYY9ZL2T3UaXcbRxwM5MTr8pyzgBxk4AB6HNfVngXXl8U+DNI8RLavarqVnHc+S/JTeoOPf61jhaeMp4KlHEpK2iS2Xb8DqjOtUw1Oc3dPYw9G+KHhTVvFreG7Se4+072jjlaPEUrrnIU5z2PUDNeMfHTwb8XtW+M8OpeGzqElgfJ/s+4gudkNpgDdvGRj5sk8cg/hXrmh/Cbw5o/jA+JLWS6aRJGlgt3YeXE7Z56ZIGTgdq4r4eT/E9viy6ax/ahsvNk+2LOD9mWPB27P4RzjG3rXo0Jxpyc6dtup5FLG4jDuMcRC7k7K2yXn/AFsdd4t0SbS7u48TahfILK323E8i58wEY+VR6k8DnvWt8OfiHpPjaS6gs7e4tbi2AZopsHchOAwI/X611GsadZ6tpdxpt/CJrW5jMcqE4yD/ACrk9E8N+EPhjpV/qyyywQsB59xcPvbGflQYHqegGTXkYPA4fDc7pp803cqdOtSxClBpU9ea+521eVftC6T4w1Sx0weG1u5rVHf7TDauVctxsYgEEgc/TNd14P8AFWieLNPe90S78+ON9kispVkb0INSa/4n8P6BNBDrOrWtjJP/AKpZXwW9/Ye54rsg5Qntqa4mNLE4dpztF9Uzz2y+FMPiXw/ot34ynvU1qC3EdyYpRukQMSquSDlgCBkc0z4s/Ca88S39jeaHeW1ulrZraC2n3bQiZ27SAfXGDXo3irX7Hw74cuddvC0ltAgbEWCXyQFA7ckisL4Y/ELTvHMN39ltJrO4tCvmRSMGyrZwwI+hrRVKvxrZHLUwmCusPL4pW9XbqebfBmx1zwV4nnPi6/j0axniMMcF5dr+/kBGCg3dBz83vivfAQQCDkHoa8l+MXwt1Txl4kt9W03UraFfIWCWO43fIASdy4Bz16cV6folj/Zuj2Wnec032aBIfMbq21QMn8qVaSnaV9SsupVMO5UXF8q2be5brwnx7448f6f8WRpOmxyi0WaNLe0FuGW5Q4yxbGTnJ5BGMV7tSFVLBioLDocciopzUHdq51YvDzrxUYTcbO+go6UUUVmdRy3h/wD5KL4q/wCuFj/6DLXU1y3h/wD5KL4q/wCuFj/6DLXU0AFfP/7YBxN4R/37z/0GKvoCvn39sM4l8If795/6DFW+G/ixOPMFfDT9DwvdWr4KP/Fe+F/+w7Y/+lCVi7q0fCpuT4z8OCyMIuf7asvJMwJQN9oTG4DnH0r26y/dy9GfIYSH7+HqvzPuqiuX8XW9xL4BvDrGi2WvX8MLSR2UVsZIppxnywFbJxkjJPTk1zWq+F9Ltfhtp3gy9/tnytKNpJJPZ6Y10JpASxwmxw6lgdy7SBuGccV86fdnptFYHw6/tAeCNJXVLCOwu1gCtbpEIgigkL8gJCEqFJXsSR2rfoAKKKKACiiigArmLT/kqup/9gOz/wDR91XT1zFp/wAlV1P/ALAdn/6PuqAOnooooA8/+P3gKT4hfDu80exWzTVUKy2U06D5WDAlQ2CV3AYyK+OfHHwi+IXw50uy17UIPL86R4S2nytI9v8ALj52UcBgSBg+or9BqDyMHmu3DY6dBctro3pYiVNW6H5//DDwB4UutYWx+JfiJ/Dct7FH/Z9qAROzOfleTKlY1I6B8E5B6de/+L+ofET4V+LNK8J+Af7UsfDWnWyPYiKDzVvGOXlaVtp3HcWyOAB2Fek/E79nOx8a/Et/FZ8Qy2drdtG19aCDczFQAdj5+XIA6g4/SvdfKjMPksgaPbtKtyCMYxXTWx0XKMvi7p7Jm08Qrp7+R+Z/j/xFceLPGeq+IrppGe+nMoDnlF6BfoAAB7CvUv2ctH8ceMfFNha6lDqWr+C2Vob9b93ks/KVSFVdxwHU7du3kewrd/at+Dmh+D9MsfEfg/S7uG3muXjvokZpIocjKEA5KjIYenIrgvgz8VJfh34b8T2US3011qcUa2SxuBFDINwaQ55BwR0HOPavQlP22HvRXkbzlz0W6av5Gn8QvAtl8OvjLJHZ+KLO1t7SVNQt1WRlnt0LFkjP+0MdQeQQe+Kv3/xBs/FPj+5FvJJPFeRxyJPIvlnzBEokQL6bg2PavMXtfEHiq5n1m+hvbySZCEnCj53HCgk9uvNaPgTwt4suNWeTTZxo8kYaNrmZgpXI5C9yfp+dc2Ip0vZOVeaul936ng5hhMLi6U44qsr2StdWi110s3r39D0fxh4j1QaWdMFwR9ogaN59zeaF6DDA9qj8G+F/GPgnQpbXxHbtBY6rJFeWlvLIHBMecSYBIUkMOOuMZ7V2Vnp0s3hK1bVIk1G5s0+ymbIkPmqoPynr3B/+vVEeMbG6n/sTXJ7241C0KxpHPG8mVONpVuQF5xnPGK+Vp5nCGHnSw9F7623a/m9NvvPmI1a9PDVMFTbd1fm9Hv8AM43xhLDNq5uhuDyqDKrDADAY4PcYxXouh+LbOHSzqNjqDWhigCSN8y+XuGNp45/Cuflh0mXU4rQXsbTZ24aPOCewPT04zXM+K4zYX95ploqPAzIzlV53AdBz71vPD0MzjSw/vRlBXXT3bpPddtjhwlWcrKSs+9yrFqMdv4hm1O4ii1B/MMqMpKIZCchsYz+Fa2ueMBqVpb7rQxTLu3hJMDnHQ9fwruPhjp3gzTlk03xNBbahHe4Ek0sZ3QMRgbeexPJ69656/wDAdno/iW40rUNZs7qG2k+VrfPzjP3WJ+63TPWu2VfLqr+sTi709E9dVbovn2Omq6M6fM5Jq9t/6/pGDYeH9UvNKl1SziRoSC0Ubvh5Mdf6/XFdf4D+EviGwsP+Fhazq+nabYJA108ahpnMGzJ4GBnHQZ61ckvF0/UoNNs7WOW1jZUaCNifMz1UEdOuOO9aPi7xXpcHinVdOuL4/ZLSXybaNVYxRxqoAjUDjjGD6nPWuR5ljalCo5UuaMtkt+V9Hv8Al3LwWMow51y36P8Ar5HmXiT4wWtxdaVY6NFqGladJegajdyzgSPESAuAn3QAWJ5P6V0Hxc8Jadq/g+ebQbZBeSBZI3tz8sin5iTjqCO/vWVbeGfBiLJr+r2sAguZmlgtpAWABY7flH8q9C8PQyXlgl3a3Ns2nTs5jvZ5AkUJAzskwPkAxgcegrycdOFDE0J5fFwUXa2ylL+W/wBp77t+R688XTmofU6bTi/Vd77v9DyP4Q3niL4b6QlzY6fBqt/4jvFtobMlsKIweOMfMxcY6jC11fiTTtck8WWmp/ETT7e2S9G3ajBoAFHEeQT04znrXrfhPSdOuZF1CO70zUo7dv8ARpraUSIjgYJ9VOD3x1r5w1XTvGR8fXOl+IZbmS6muCC00xaPLH5WXnGMEdOgqMrxUcwzfEXjGlUjF87d/aNPZR1SSguW7s29D18XOpi8uVWs+V3urPR2/wA9bI9A1i8/sTRrq28F61ZaQm1pLq0s5FiacHGWUjuAvODnHQda7H9nP4tKYZ/DPiK8urh1U3FleXEmUZMgNHvY8kE5HJ6kdq52w+ClxNHHLJrsABK5Q25IPPzd+np/SvQvGVj4V1Vk8CzXunC4jljAtopFWSJV5wnocDGOuD0rCpxHg6eFWGy29Za89RRd4deZpr3uvVbWvcjA4KtBe0xD1t7qb+Ly6ifEb4a/8JJ4lk8VjXLW20u4CNci4BLx7QAQgHByBwOOTWO/jKHx8YdD8JrqHhfTNHufs9wLmzRJJeAV2ISQoxnlhnnp1ruofD/9oeG4/DenXaxLY7ZIIppSx28jBP3sehOa+ffi3qHh/SPHU3h2z1W7fXliSLVArbLXj5kRe7ON5yT2wB0Na4HE4niDBRp01ZSj8bj1Ts/du1rbRXfqc1XC/Ua1aUKV/tPW/XVfj2O3/aa0nxXefCtIfCy3Usdvcp/aAhb97JCQVA46jeVyB/IVN8LvCl5afDu3sfiXaWr3VlMbmCbzxsWHZ/q5gMD5eT3+vHPH/wBsajpen6FZahrM6xvMzTiCcSSpAvKoOSBk559x6V6p4N8d6J4is9VjvNHdzDbkfZpmDJMjnYcnHo3P1rxfqOPwGBpYOik6V5udVK0km2uZeej1V9LXsjvjm+ExS5a6UbWai9dt/l9xkp4Z+Ef2m7ultvDxaWPMhSddqqMglMHCnryvNcT8Ppvhv8HvCfi++l8Rf2teazFsgsYDiVbVtwQAE/e+fJJ9BwOa05/AXhsWUGlaP4fih3XMeFt925VLjeS5ycbd3J9K57Vf2YNb1r4nPfafqFpF4SubrzGkaY/aIYs/NEFxywHAOcdCfSvQ4T+r+0nT+u1JSa+Gdto7Nay7/h1OyGJni7ytyU+/V+RW/Y/8MaJrPiC78cahqlvHZ+GyX+zzjayMVOyZ2+6FADHqeR+fqfxz8Z/DbxZ4JK6Y2jeJNRYyQ2dyqJN9hfAy5zyOowO557VrS/CTwp4E+GWqeHtFsbi6s9VnQ6lJcylpJUX7oJXGFBwMD1Oetc14J+F/hO41KOxtPD6QW7tuuJLdmVgOcZb69q+kxvEOHp4+NGak5O1rJWs/mefmGKescO2p6W7HgPhcWMmtXOh+L9KfxBZH96Abtonhfj94rjnleCvfj0r0vxt8RPh+9novhWXTbzw7pumWRNmyDzUDFiHXCgnsDk9Sfz7P45+HfBsMemx+FbTT5NU0vdb3YtJ988UWOBIgOSNxOWYZBxzzXgniCS48O+NrSTVvDNpqTZhube31O2fLKRjaoBGVJ55B5r1p4KnjZucXKMmukmtV1Sd4q/XTXqcKrVcZi/qOI1pqF2krXl3T9f16neftN6lP4O8N+BtF07w/pd3ZPbNfLf31gtwzSM24xjeMDgqSO+R6V7P8JvjJba++i6DqmjHT7+4t0jLwEeQJgvKqvVV44646VDr3xS8EeOlvvh7omqRL4mlhKW0U8BEYuFGWiSQjbvGGXPr0NQfAj4bappOuz654m0xYJIF22SSSBmDnO58AkdOBn1qbRjQUKi1Xfd+ZvjKmIpSoYWhTtFbu2lu3l/wx7fWU3iHSV1b+yzdD7Tu24wcbv7uema1a5WfwbbNrzaqty5Hmed5BXq+c/e9M+1eHjZ4qKj9Xinrrft/X/DHTUc1bkR1Vc3430bSfGWi3fhmfUESb5XxFIpkhYHIYr6fX1ry34YeJPiNffFOSx1gXr2ZaQXkMsO2K3UA7SvHHOAPXPepvA3ws8VaP8UV1y8voTZQzySm4WXMlwGz8pXtnPOfwr1fZcj1lqtTzHjniYJQpNxbcXfSyOd0T4b+OvDfxGtItKWc2kVyjf2gjbIniBG7cM+mRt5q1+0X4Z8RXnjaPVLXTru9spbVI42gjLiMrnKnHT1/GvoivJPGfxoh8O+NJ9EGiPc21owjuJhLtctgE7VxjAz3PNaU61Sc00rtI5cVl+Ew2HdOc3GMn62PHPh9cahqmoz+EzfXAg1qI2u12LIkgwyOVPoVwccgE17f8D/h5qvgubUrvVru3eS6VI0igYsoCkncSQOef51b+GGs+BfFmq3etaLosVlrUYzceZCqy4b+IEcHPcjn1rofF3jbw34XjlXVNUt47tYjIlqGzI/oABzyaK1WUm4JBl+CoUYLEVKidr2d9Lf1c6JmCqWYgADJJ7V4N4Y+J/i7VvivHpsXk3GlT3jwi3jiBCxAkeYHHPAGc5xVv4XfEnXvG3ii68O6xbWxsb22lwbdCrQDHrk5GDj64rj/GPw88W+B9Xtp/D8uoXqS5EV1YxsJIzn7rBc4yMc9DRTpKLcJ7sjG4+rWhTrYZPkT962/TofT9FZfhI6ofDGmnXABqX2ZPtX/XTHPTvWpXI1Zn0UZc0UwooopFHLeH/wDkovir/rhY/wDoMtdTXLeH/wDkovir/rhY/wDoMtdTQAV8+ftjf6zwh/v3n/oMVfQdfPX7ZH3/AAh/10vP/QYq6ML/ABo+py41Xw8/Q8FzWv4GP/FwPCv/AGHbH/0oSsXdWx4EP/FwfCv/AGHbH/0oSverr91L0Z8xhofvoeq/M+6qKKK+ZPsQooooAKKKpa3qK6XYm6azvrwBgvl2kBlk577R2oAu0V5z438ReJJNLh1rQYb/AEzTrATy6rHdQxwXLxoisDGJlZSPvZ6Z6ZFULzxzrUesS6lbXEU2npqX9nx6WYAJZU+w/aRNu+8GJxxjG3tnmgD1WuYtP+Sq6n/2A7P/ANH3VZXww8QazqV/NZatqNvqQfSrHU0mhhEYiNwJN0XHVRsBUnnB5J61P4b1L+0vilrT/YL+z8rR7OPF1D5Zf9/dfMvqPegDtaKKKACiiigAooooA8n/AGs7vWrH4J6pdaJeS2jLNCt08RIcwM4VgCOnJXPtmviDQ9S0Wx028jvvD0eqX8rr5E01y6RwIOW+RMbmJx1OMZ4Nfpje2ttfWktneW8VzbTIUlilQMjqeoIPBFeSfFD4TaNcaTp9v4b8G6NJa28rvLaRwpESzY+cHjPTBHpXfh8esPRceRvXo7GksZHD0JNxcvTc8O8Jg6toNvdWdqIEMIcQAYwM4wPaptXC6Jo8uqX6fZ7SPqcDczE4ChepJrrvinot34f0bQ9L0+6XRtc8sz3nkRK8RiziOLn+7tx8uOM15345utY1+zi0a/tbdbV0EhltyxzKoyQc/dHp1zXlQjialeOyg3rrql+r7b+Z+drAYP6x+9nZXu43d0t92tWlvqy3ofiC0vLC5udHm80CMoygFSpI6EVRsNbRblorzeS2FR1AG056H2q14HsLGKG30SykZSAWaRl5Y9SfrXVeK9F06fXYdZTSzgIhuER/ldlABYjHGcZPvmtquJweGrSo1E7y1XfTbXTc5vY4fmqaPkT92+/r+pjado9tdasLhriSM+YHWNEzk+ue3Nbt54e0WTxO+sQtfQ6akwleC52rIxGCcMM/KTnBxn2qj4j1SPS3024sYANwaTYQApBGOT1zzVk67pmsWUVqbkW9zNj5GBwGz0J6V5VXE5hKMa1NNQkrXsm4pN36eW+vqa0rwptOzfQ0fDNj4fu9Qe+unvpbSK44tkQKWHXBdu30GT7Vk+IAb3XL260yzkaKa4dhEGBMZJ5Un2qP7XPp1pc29pIBeGUAOw3RBQDnjruzjnpgHiqvgiS/tZJpr5Wl+0ylmKMDye5wePx7Vq1iKdOdZSTircqe79djmUaNSilZJ31t/X5D/BGm6nB4kmuLjz7eO283ZMgO3zsHZtJ64Yjp2FZfjvStYsre3u5LSQ2kkjILpVyrSYztz645rqfE2r3WmGRJLKeOCVV8m5XoT3/ljPtXMX+q6xq2lpptjdXZgSbzihPEb9AwPY4z0rty3E4rEVY4molGFv03b6eh1P2MK0eaO33fMxLy4triwtNOZZUu1wrFyFVXJxgk9Bg5PpW9p3iOKz8GN4SW1SOK5nLXNw8m/wAxyQFAGMAZC+tYGqaRPFZi6muDcXOczsf42J61qeFfhpc+Mmlmt/EssUemeXPNYwwZaUhs/I2c8Y9D0r0cXTwdTDqVa7UZcy30ktb6dul/LqejgnCfNChV5VK6e/ztpf8AI7P4I3Q8O39/aahdQLaXMQkyFJcyrwFUdDkE9SOlS+OrW3m8cWHiqNPtVis8K3FnIR5u4HHyr/EDj9DmtjRvBf2i+iuj5tvbpuYhvvuw6BQewPU/h3qHVtTttLsTLqMKMiHauIxvDHjIzX53isbSqZo8RhI3qzjyzWqbTVl6OyVmrbJs66GJxkcJCOLS5btxfmuvprb7/U9DfXtEtljlutUtYFdGdPMfBO0ZIxXytqXjPw/rPj3VxosOrSajc37S6ddhwAW3bj8o5ycNg/Tiu9uvGGh3emX9vqHnWURUeXME3lufQe4HFYPw80H4cxa9NqFp9tu9ajhluRBNatHGqBCXMak/MQN2c4x29a7eGsleQYevWlCpz6aLaWqa23ts9dr33sez/ayzGL9vT0S0a6Pre79Hsybwb8aNT8DzwpdaeutbW4aaXZJFHjDIGwSc8Hnpiu2+Nfws0Xxle2vxA8PfaLG71qzjuHdhuidioI3ADKttx0PbpXnuj6p4futQ3a5pCNpNu32iWNIDLiNTk/Koz+VfSvw3+Ivg/VdJj/s28kezmk8uGQwFYsD5cDuB25Ar3MwrzwWJVLC03R5velPTlT0srPS8rO6Vu+uo8DjJVMI5TfI4vl11v1PH/h38NfC7Q21v4p1y6hulcyS3KyJHA68Yjywyv+9nnP0rgbzxpr3hH9oHUfC3hezhn0dtSSxk09kExuYQRz5mNwPJbIIxx6V0/wC0zNqPh9L/AMJnRZWj1Bd1vfSSIIDDuBLdcgjpggeozV/9nj4T/Dy8OieKW8VTX2r6cd12bK9UW5l5IRsqHACkL1AbHvW0cwrUsI3mL96o3GN1eLbWl7KyV9NTqynB0+SdfEQXMr9Ft38j2Pwv4u8A3euN4Xtontb2WbYH5ZZHGflD+vXjp6Vha18TvEGm/ESbwnoWh2ssEEpgWOYsJJG25Lls4A79OlWZvhLY6f41TXrC8cWpnE8EbyKFjcnP3upGeQKyPi946/sn4gy6bF4d06SWGFIpL6SHF04dBkxuOmAcDryDXDgMNSUqiw9G9WMLc8oqKctdNErpNLbTVWPKxGIxFGjF158kefaOun4nL/DLxN8ZLP4mX+m+LtSsvEmkz2E9xcrbskkFsy4CgYUFPmIG09QSe2a9t+GmoveR3lr9jt4EXDeZBHs5OeD7+lfOnhe/1TwH8QRILJ5rm2aSKS3lyhlQgg5/DnuK6DUfj1rt8k9hoej2OjRTD93JGC8qnuey5P8Au16NXKsVWxVOt7RPkjrZJXvfW13b/gELOoV26048rjpZEXhf4U3vwv8AijF418U+J7GDR7e5leCSIu9xeFwwCFAv+1luT0r0/wAUawNc1Wz1TSUt7y1CBrC5FsshB/iILLkEHIxxjFePeMfE2pa74E0k+Ir1p7+LVJYbQsoDyRmIM5fGMbSoAOOcn0ruvgV4mt/+EE1zwu1/Fp1+qSy2c8j9TIpGVHXKsAeM9a6M5w1XF0FJ1XBxerWmi+4n+1ZYrERpv3YyV0+v9b/cfJXge61DTPi1BqVjC7XVpfSTIzIW8sgthyD1x15r7y+BfiXXvFHhOa815N0kVwY4rjy9nnLgHOBxwSRkV4r+y18MfFGm/EGbxDrlrAlhawSwlmlWQzysAAVA7YJOT619URokaCONFRFGAqjAFdmNxFKrb2bUlZarU9rEKpVxEavP7qjay2fn/X3jq+e/2qfjZ4o+GfiDR9H8O6dZkXNubqa5u42dXAcr5a4I9Mk/7Qr6ErN13QND15IU1vR9P1JYH8yIXdukoRvUbgcGuSjOEJ3mro3pSjGV5K6OAT4zaNZ+FvDmp61p95BfavYRXklrCgYwKw6nJHBIOO5Fek6beW+o6fb39nIJLe4jWSNx3UjIrwT4kfDbxhr/AMTZZo7cT6ZcOixXHmKEghAA246jHPAHNe96bZ2+nafb2FpGI7e3jWKNR2UDAqq0aaScd2eXha+Iq16vPG0E9P66livnf9oK78E6lq9xHZTvD4hsztuHS3JjuCAB5bNn7w9cdsE19CXE8NtEZriaOGMdXkYKB+JrzDxH8GtD1rXb3XrbU7mF7sPMsSYMYmYcPnrtzzj9aMPKMZXkzPNaNWvR9nSin3v+aOS/ZUki/tbW4vshM3kRt9pyflXcfkx05PP4VlftIeHodN8Xf2yNSWSTUwGFqVO9NoCk56bemK7H4H/DnxN4T8S3mo6xLBDbmAwrHDLv84lgQx9AMd+ea1P2hvCE3iDw3DqWmWEt1qdi+AsXLNCfvAL/ABYOD69a6PaRWIunozy/qdSWVckoe9F3X3/5Hi3wo8L+JNd8RWt9oWYY7K6jM915oXyhnPTqcgHgda908WfFzQPDvi7/AIR+5tbuUxsq3FxHjbEWAPTq2ARnFc18In1TwF8K9d1zWtHlhVJvOhhdPLlkGFUbs8gZI69Bk15z4PtNW+IfxRTUrizF0j3a3F9n/VxxA8KfbAwB3xVTSqyblsjChUngqNOnRv7So02mump6B8brz4ixeNbNfDraqNPMSG1+xKSjyZ+bfjjPT73GPxr2nTTdHTrY3oUXRiXzgvQPgbsfjmp6K4pVOaKVtj6ShhXSqzqczfN07BRRRWZ1nLeH/wDkovir/rhY/wDoMtdTXLeH/wDkovir/rhY/wDoMtdTQAV88/tl/e8If9dLz/0GKvoavnf9s44/4RD/AK6Xn/oMddGE/jx9TnxSvRkeAbq2fAJ/4uH4V/7Dtj/6UJWFura8AH/i4vhT/sO2P/pQlfQ4hfupejPAoQ/ex9UfeNFFFfLH04UUUUAFFFFAGfrGh6NrBgOraTY6gYG3Q/aYFk8s+o3A46Cnf2NpH9sDWf7Lsv7SEfli78hfOCf3d+M49s1eooAo6Ro+k6OkqaTpdlYLM5klW2gWMO3947QMmsa0/wCSq6n/ANgOz/8AR91XT1zFp/yVXU/+wHZ/+j7qgDp6KKKACiiigAooooAKq6xfR6ZpN5qUyu0VpA87qgyxVFLEAevFWqRlVlKsoZSMEEZBFCA+a/hn8VNG+NXjo+HPEnhCO1YQSS2FzBcsXVF5KSHjsc56Z7c1tfFT4b2Hhnw9Hqelz3c6ifZOJiGwjD5TwBjB4/Gu2u9M+HPwnM2vad4dtrK91BjH/okf7yT+IgZOFXoSBgdK5P4deLvF3iLx0sVwz3ml3DOLiBogYYo8HHbjHH1ravKnKd6asj57O/7Oq1lQUP3ktLpars3/AFscV4F8G40a88VfvTHbzLBCMccg72+g4H41zWo6t4gs9feORpmhEjbYSPkdP68Y5r1K2s/F+pajd6fd2V8ZYp2xGqFYEXPGzogFYXxB0qbSmewvGjFzCVfajZypHWvBli5PHydalzRaUbv80eDUhKnhueKenV6Xf9dDib51vLUJOBHHksinjyyfT0rHutIubXTvt8k0aIzbYSDlnb+n1pfE06RtAjE8hjio7q9J0yCxtrwXNsQsjiSLBhk7hDnpzjnvmvp8NRqwpxdJ2Teq8utvP+tziwdKfJ7ST0NzR4rzUtPSbH2mTlZSOu73+vrWdZ2tzp97MtxDMsefL8xUJiLZ6bumaueFEk029jvJJCUZcMiHIKkcGus8Q3EB8PyXXnqsKgOT6j0+teLisdUwmK9hGKcJtK/bXb5dAjTpzVTl1fYr2Eces6K+m3nnMsZAD7ug6qB6Y5rPhS18I6solmne0uoepXO11PXjrwfwqfwfq+nyA263Q82V/kRlIzx2Nd3PrMGo+Bk0XWLGwW6tb/FqfLB82HGQ/PRsnB9cV5VSUqNetSr3VNq/LtzPur+fY7sHT5qPvuzS/pHhvirUI9X1sJp0TJDuCRrnG9ieuO2TXTW2iPoP2HUI7yUX0UisrxNgI64JGe/NauvaVp+nw3OuWUUEF3HH8rFFKZyOQp4De4rlbXxBPp2nSrdK90l2JPLDEfu5OMSDIORyeK93DYqpjcPTWC0jHRp7t2118lr5+Q6sOdKnT0Z11nq3jW68Ry+JJNSuLhGdt8TykBkPVUU8ADt9K5X4iX9kde+zxLqEk0aL9purufe00hUEkIAAg9hVv4d33iDVMaJYtascMwmmYlol7nA6/wD167HWPBttYeBjLqslte6pbTfJP5fSEkBY8nliSePTpXmVMxw+WZs/rThzytFJfE03aLenR6Wut77RR6dOjiqmGmpXlFXfzS1seU6Xpra7f29vEHG2TcHwdox3NepfBj4aeK7X4g6ZrV1FbR6dBvkeYyq/nIyspUL97nODkCoJ/B2raLpUt/ZX8VrL5fzwogKcf3sjr2yKoweO9UsfGCCOS3SwEqx4BBHlkgbhIPbnIOK648QV8f7SplqjUppO+rTuvO27vp003QsNH6rOP1hOO2nVX/Q4ZNO+IGj/ALQl5pVtos9lZHUJFaFbY/ZhZFjyGxyuzBBz14qnY+N7r4cCbwvD4Vnubq1v5JHkkcrHMhfIZQBkArjHNfWNpMutWcd5BcfbFkUbZYzuBHavNLBNS1P4lanpbxRNYWzSzLLdwiMWwQfeDEDaM5HuOfevm8r4hln2Krc+F92EU7XacnFu13bfW1n572Pqs0dHDwp81NSUrKy016PTpueY2Gsah8eNRv8ASfGM6+HtQtLbdDdrA5iVC2VjaM8jnHIPTNenfBn4B6x4J069vH17T9Uu78oBFaswhES5IYMwGWOfTj3qxrcmn2NtLq9xd2wXAjBjTdJK2TgZ9MZIrvPhbMuu21pqekuRawv5cuTgqQOVI98/TmnXz3E43D/V6eGlKjOSi7NvkejerW19e3S5z0sUq06mH0jGSUrXu3/Vjwb4weKkg8f2/hPU7y7+zaY6wTurbo4CxBLIvfAI9Ole4aj4i8FeFYNJj8VW6X95bRLHZ3MlsJrgqvG5jjt61teJPhB4D8Q+M4/FmqaS0uoqyNIBKyxTMuNpdBwcYH1xzmuC/ah0aGa40a60+O3NxGskc8UbjzdpIKHZ1Izu5x3r6ZYJqthY0KrjSpqXMnb3tNNfLX8LGOJp0MJh6lWlC83bV3e3kT+Nvi14I1aO4t/7BudReAh7O4bEYaQcZz95Rgntz0xXkMWlXWv3ck/h7w4ybWG9LbLncef8gCrlh4A8YXmni8s9Bup4ME5QqWGO23Oc+2M16b8JtC17R7KOyudJmiupbsS/Mv3F+X7xHToeKM4x8MuoxxGFipzbUUr7pvXbeyvbsz52jHEZhW5cReMbbqP3dDz+4+Hus6b4dn8T+KNIkSziH7uCSVkmaVjtVjt+ZQCcnJGenerfwT8HzeKvEzyee9tb6egmaQJuDOThUz+Z+gNeh/tOPrGv2+neBfDuuRWV3qLMblFkIYKMMpfHIT5W+tea6KNY+DmrT2NvrMmqHU7VDesxZScZAZQSQpGWxjt1rtr5hRnfCSlerOLajrdx232V9Vq0b1MtoYe1aTbpwdn6tJ76aem1ttbn034S0FdBtJYvtBnklYM7bcDjoAK2q4f4StqVzpjahM032G6jSS3ErZJzzkegxWP+0drGsaR4StG0nUTZGa62TGOXZKy7TgL3xnrj2rzspgpUIQjBw6WfTU92WJhRw3traJbHp0kkcZUSSIhY4XccZPoK8L+Jfir4i6f8U00/SVultA8YtLeODdHcKQMljjnnIPPGK5e68GfE3xZo+jatcPLeJ5RSEzXQR4k3Eq7ZIzkHOeTgD2r0zxB4zlm+Ger6b4H1qDWPGOnaXiMRqWeSRQFd0DDDn7xGM5OK9iNNU30f6HCq08wap60tU0+/l/Vz1FNxQFhhscj0NLXzV+yN4s+It1H4hufiJe340OBUMN3qwMZScsdyKzAEjHUdjj1r6Psrq2vbWO6s7iK4gkGUkjYMrD2IrCtSdKTiz3qsFTm6d7s8++PHhDXPF2hWMOiOjvbTl5Ld5NglBGAcnjI9/Wtz4TaBqXhnwPZ6Tq1wst1GXYhW3LGGOQgPfFdXRSdR8nJ0OKODpxxDxH2mreQUUUVmdRFeW1veWstrdQxzwSqUkjdcqynqCKzvDfhvQvDcEsOh6ZBYpK26Tywcse2Sea1qKd3axLhFyUmtUFFFFIoKKKKAOW8P/wDJRfFX/XCx/wDQZa6muW8P/wDJRfFX/XCx/wDQZa6mgAr52/bR6eEP+ut5/wCgx19E186ftq/d8H/9dbv/ANAjrpwf8ePqY11emz573Vt/D0/8XG8Kf9h2x/8AShK5/Na3giBbvx54ZtWlmiEutWSF4ZCjrmdOVYcg+4r6TEL9zP0f5HlUqfvx9T7x1rVtL0Wx+3avqFtY229U82eQIu5jgDJ7k9BTLnXNHttFXWrjVLSHTWVXF1JKFjIbhTuPHORisfxRoUcnha300abea8LeeOREl1JoptykkP52Q2VPuKwW0LxgfDGgwXkEOo3+iXsF9+8vdxuwPNUxF2X70aumHb77Lk4618ke2egWV1bX1pFeWdxFcW8yB4pYnDI6noQRwRU1c/8ADzSLvQ/CNpp18IVuQ800iRNlIzLM8mxTgZC79ucDpXQUAFFFFABRRRQAVzFp/wAlV1P/ALAdn/6Puq6euYtP+Sq6n/2A7P8A9H3VAHT0UUUAFFFFABRRRQAUUUUAc9458Jab4u06K0v3miaF98UsRG5CRg9eCDVJ/CR0f4eX3h7wzNJFcyRMUmd8M8hxkk9sgY9q66ig5Z4OjOcqnL7zVr9bHz98OdN8eaL42tLAWupW9v5wN2j5MBj/AIiT908dCOc4qL4uaFqGgeNDr91JHdW15d+dCC3zELglGHoOn0r6Grzz42+EdU8T6bY3GlSb5bAyM1qWwJgwHI/2ht4+posup4OKyRUsDKFOTk0+Zf5WPnnWv7El1aa4to2j+0M0pt5yHEOSflRu6+nAPb3riy80moPheCx4UcY9q9Gm8B+IL6Nr+HTrl/sxHnRpES4Gf88da0H1C90XRG0C98PWUP2g+c8k9rsndD935uCMEHBrrw2OpxjzxfNf9D52nUdFOdZP3l20v+lzziaHWvtELxRzKgChCvCD61rXGl2s8RE+/cTuZw5HPc46Vf1K8On2y29xHtEjCVQF+YjHXPpzT9KSHUnks77FrazwuY7nd80bhSV3L/ErEAY68il9YqVVGatFd11/zMPa1Kjgo+557XOYspWsryG4UK/kyZQE8NtPtWtqeoW2t3HnXDzW9yIv3eCPKBAzj1GfWuaW5YzeUV4DED1r0j4WeErTW1e8u7N7vyllkEO/arqqkDpyeTW+YqjQ5cRVvzbJrfXy/M9KFGbkoPqYPhmxfUL+Bkujc2iMJGjYkgfUHir9tpOka/q+pW8jXMqWhCJIX2+WcnKqP7tZ2kHVNH1+6nhhiS2EjIbYt/rFGduDyR2Oaz4Lu+W41HV7Zbq3kA3TS2seY1JPRxyBk9zXnVsLiMRUnUo1Le6uVro27u9vuuvxCi4wbipXfl0PSvDmkWGiXMFxptqq3EamMSclpM9QfWuB1az8TW9/cSXsN7DNMxdvtG6PzQGyOD2yOK0vB3jjxJBpi2ya9NGLaZpUTCjaTyTnGTk565ra1rxA2rWEjGOa91O5UsVCE/NnliegFebTw1bLMRKc17WU7JyfRK73fS7v0RVbE3vRjJ3jrrt59TvPENrrln4LbXdUjgj09IElcrIrM4bG0cdckgV51rvjixufCyWOmaRFDIyG2l82MEJHjjaR6/piu3Xx/pmveF7TwzqWnXFjbG3S2uIWX5dwOAc/eA4BB9awfi54Z8MeB9O0jT7bTri5ub0NcTmac5XbgAAge54rycuyfLfrHsVhp80JKS2UX+KTt59ux7detP2cq1GqpKyUtbtPtt/WvUqfD3WZ/DPhSLUINSks1lmeTaZOHdcD7vfgCqr+EvHnxG8aDXIwCk5ikkuJJAiWy4Hy7evGDwAa5LWd2o3yS6ZakW626mKCAmQwKOCDjJHzZOT65r1b4E614ltdD1SG5nnXTcp9neb+B8ndsJ9sV7lfEPKcPUzKtP4rtxe+r0itfiWze2nY58BB1a6oa8v4aLfyRpeOPhnfN4ckuby+ijmhlXyViBdWzwS3TAxXW/Amxt9B8IXtqxJeOczTz44bK9h7AVy3xh03xR448F2/h/T/ABIdIhkl82ecKS1xGAQqEqQdu7k+uKf8BrXxP4P+FLaF4uZrq5kvLhbVvNyRbcANu6kE7iAeQD+FfOYLiHAxw3tIYjlhBXlTcXza7a631a2v07n0NLJadGftqb12Os8K/FG31jxD/Zl5oN9pVvKrNbXdww2OB/e/uEjpya89+Kvw012Txre+LEvoZNMlmSbzd582LoAoHcA9DnpXRQf2dbXY0v7baz3jxecYgfnC5xyOx/8A1118XiLSNK8P2lhrEcjiVCoiEe/MYOASD27fhVZXxZUxVeph6lP2b5Lp7pp2s9e91buc+IwntMNfETWj9LPsyh8MpmvtB1SwhVorjcG8zPyncMAe3T9aml1E+CLQ3mqQzzNdSCC2tLYB5JpOTx2GADya6/Q7XTLewRtJghitpgJFMa4DZHBry34xWPiyHx3pWvWFm+o6VFD5IgWQKI3bO4kHoSMfN7Yronk1GjCGMbvUoxly+9yxe9k2/Xe68zVVKuHwyhvdpXSvu97dbIZf+ApvGfjCDxtpWrT6QzOn2m3nhzNEyAD5cEqQR+H8q7PxT8PvCetRx3Gq6c9xJbKSrrKysy9dpIPIpngSW5FxMiw/K0W5snhWHQZ/E1hR+Lb3w/dXmreLL57PSLZWa8kuEIjjHRQoA6k4AA5Oawy7PFmNLD4qdK1aV4KSV+Xpo97a931LlhaNCTpcvMpu7XRv0O08NXyvs0+O1jgghjAiWMYCKOAK5L40fDm+8by6fdadqENvNaK0bJODsZWIORjoePxrovhz4u8IeNdIk1fwhfwXlsJDHKUjaN0frhlYAjjnkV0dyqtbSq77FKEM2cbRjrmvdyihjcFRUMXU56ib1tb5HRj6FHERdNxtHseQweILPRNDtfA+h61BfyWEDQ3sqjJZiTuVc9hkjjOOBXnXw/js9H8eWU3h/UPtl/HceWLaSPCyRsdrKrf3gpPPtWj8KvCfhq4+JKRL4tt75bOUy20UUUiNclTkfMwAIHU4Jzj0r0fwp8HdM0HxsPESapPPFDI8ltbNGBsZsjls/NjJ7Cut4OpTxNSp7eVpWtGyt+PR+Vn5ny1OliMX7OairRdtHslbbU+f/jv8adV1r4j33gi60tbbSNN1BoIgoPnySKSodsnG05JAA6EHNe9fsxXFs/gK4toZ5HmhvXMyMMCPcBgL6ggZ+ua63xP8PfBniS6lvdW8O2Et/KgQ3qwqtwAOmJBzxV3wd4W0bwnpZ07RbdoomcySM7FndvUk+1ehVr05UlCKse9WwyljY4inGy5bPXdm3RRRXGdgV5x8afiFfeCE0+HTrCG4nvN7F587FVcccdSc1yXxd1z4kWXxIhtdC/tBLPEf2OO3iLRTk/e38YPOQQegrrr3xp4B8SeIovB+tW0d7drKIwZrcNAJxwUVjznORnGD610RpctpNXR5FbHKqp0YS5JJ2TfV+R1PgHX28UeEdP1xrY2z3KEtHnIBBIOD3GRxW7UdtBDa28dvbxJDDGoVI0XCqB0AA6VJWDavoepTUlBKTuwooopFhRRRQBy3h/8A5KL4q/64WP8A6DLXU1y3h/8A5KL4q/64WP8A6DLXU0AFfOX7bBxH4P8A+ut3/wCgR19G184ftt/6rwf/ANdrv/0COurBfx4epFRXiz513Vu/Dhv+LleEv+w7Y/8Ao9K53dW/8NT/AMXM8Jf9h2x/9HpX0uJX7mfo/wAjihD3kff9FFFfIHoBRRRQAUUUUAFFFFABXMWn/JVdT/7Adn/6Puq6euYtP+Sq6n/2A7P/ANH3VAHT0UUUAFFFFABRRRQAUUUUAFFFFABRRRQAVgeMvCul+JrLZdW8P2pFxBcMmWTnOPce1b9FTKKlFxfUzq0oVYuE1dM+TfiVoUi+LTo7Z+0WxWEMqnEu7BGB+Nc/4as9QuPGNjYi1lu5PtHlxxepGQOvHHX8K+yJ9N06e+jvprC1kuov9XO8Sl0+jYyKz7Lwn4bstdl1y10a0h1GXJadU+bJ6kdgT3I61pQ5aVB0Ps2aXz8z5x5BP2rnz6X7bL/M+cfHPhVdL8R2Nnc2djbX14ryMoBld/T5UBIyQfmOB1pnjHwPcW3hM6jDqTR3VovnNGPlUDuAQete5+LvBT33jC38U6e0Zuham0nikOAyZyrKezA5BHcH2583+NejeIrHw/dztCz6eNkbLECyjJyZGPsQBj35r5fF1szo5lhMNhLqkmryfvXu9Y7aaenqjrllmHoQniJpykr2128zzfwI+hSWipr2qNavC+Am3iVewDdj2rT+JfiO7vrRdJsUS001XbzobeNYxMeMF9v38Y6mrfhLwRo2oXOnrNHPfGTEjoj/ACycZxgD7v0596TxX4C1pfFMc2hWqw2RKGFg+0QFcZzk54PPeu2OcZbTzZ1J15RTUnaVlBWa0W1299bv00R5NPCYieHc8PFL3tbXu/8Agelip8Fk0a+8VW2ia5b2T29wJI1jnjAy5X5dpxw+cAVt6lYWvhdLu6juGu4o22yoFw8ag447Ngnn86k1PwxYaN4ztPFV9qKCD7alzLHJhAZMhm5z0JycfhXRXknh3VftWj6beW7XF6kiwN5gyS4O35+g615ec57h8c6FXBudSnJ+8lF7XV91dW8mtzqpZYoqVOtyqSejb11WiWut/meRXPigNq6366fHKqSq/lzMdrqMYBxg9uea+gvF39l+N/DmiXmpaTE0U9stwm8nfEzDlQwx7cfSvGvC/wAOb2bULFbwvIVYG4hiUS8g8jcpIxxXq17440fwjbPFfNu+1LthSNA+wj+Ir2GDir4izKMpUsryxyjKV/eje65ei2ve3Rrp3OrJMPClCrVrW5bq9+vmebeGPh5qWgeNo9S+1RNp0crLGFc+ZIjAgBhjGOea7nxNdXUOoaZBKrLY3RkjE7nCJKACq59SM1p6dfW96kVxApntZUDrKrbcg+nFdP4mh0/+wdPit2LKQWVGwSVPUkfWvg6uY4vNJzx2YNOVGHLbZ6uydu6bu+7stLn0EcLSUHTpt2k/617HKaTJG1uYo5hIY2w2Og+lSah4luLWa1srqzhnsoOcsDvZc84IPFaPhrwc0tvJf2984OSohZMA/jSLpl88uVsJmkjOM+UcqfrXHGjXwFeOIVN1KVaPa91o9ttGtmiY061XDKnfklFniPhjR9P8d+OWtLfVbyyu7m4mkRpEyZIwSw+YH5WC8Y6cV9J694L07Vls9888LWsSwhkIJZB0Bz396reC/h94a8N3v9sWWlpBqUseHfezBM/eCgnC59q29V16z064WCRZJHIy2zB2j3r9hx+IwVOgquJly02lZSsuXyVv+Db0PPwmXWhKFVJtvW19Tkru7uvDN/GjtKsEPyxRb+HjHGB+FdP4f1i28QWkge2CgY3I3zAg/wD6qm1jRtN1+3ge6VmCjdG6Ng4P9K8t+N2oa/4Qg0y08I+dZ2su5riaBfMkLjG1SSDgYyfevGyvJcXhcW4wrKVCbbalre62Wnfz1R0YrFPDwlUlH3YpWtudm3jvQV1K90LRSs95YnbKqptiQ5wRnuQeDj868o8aLeePrnU/hv4z8RWtvZXcSXdjf7EiNvMrfIpXIDA/MMZz3BrM0PwZ4nXX7DWZdQTTmvis96cFZIg7ZZSmOcjnHbPaud/asvrLwj8RVEyzSx6hYpPbrGvCBfk25Puuc+9e1l0Z1M2msPiIypQjbkVrxkvlps+vlbQ4Y18dVpRqU6T9opXXROPp9x7Z8Cfhfp3wZ8KaqbrW/tst04uLy6dPLjREU4AXJ4AJOc85rl/EPxpur3xUdL0mxt7vQpnFsQyMJrhXwrFT/CeTjivR/Bz2Pj34M6WZUuYbXVdJjVg5/eLlAM57nIznvWd8NPhTpfg/UJtRnuhql2cCB5YFUQjPVRz83vXt88eaUqusjXMVjq9WMYOy+0/0Pnu3vB4W8aXU2h+dNLYzSxWUkyDcrDK72XuQN3H0+lex/C74qSR+HLi68eagEX7QI7OcwEPOMZYbVHIXjnHevQbrw94L0fWZPFN3Y6bZXjMd13MwQbm6nk7Qx9etYXxO+HNj48i067s9TWye3QrG8aCSN42IPABH5iqlWp1LKS+Z5lHLsVg+aVGab6R6a99f67neade2uo2MN9YzpcW06B4pEOQynvU9cxA2i/DjwHbxXl462GnxiPzGGXkYnsB3JJ4rI/4W/wCBRpEWotqUoWSQx+T5DGVSMZJUdByOa5vZt/Cro9p4qnTSVaSUrXaud9RVbS7+01TToNQsJ1ntbhBJFIvRlNWazOlNNXQV55a/CTw7b+Of+EpSe7LC4N0lqSPLWXOc5xnGecV6HRVRnKN7Myq4enWt7SN7aoKKKKk2CiiigAooooA5bw//AMlF8Vf9cLH/ANBlrqa5bw//AMlF8Vf9cLH/ANBlrqaACvm79t84h8H/APXa7/8AQI6+ka+bP24zi38Hf9d7v/0COurBf7xD1E1dHzduroPhm3/FzvCP/Ydsf/R6VzO73rovhg2fih4Q/wCw7Zf+j0r6fE/wZ+j/ACIUD9CKKKK+ONAooooAbNIkMTyyMFRFLMx6ADqa5yDxho+sxXFr4Y1jTb3U1haSKJ3bZxjlsDOOR0rpag1C1jvrGazleZI5kKM0MrRuAfRlIKn3BoA8+fx9rlx4Z0C807TNPbUL/Q5NZukmldYljjWMtGhAzuZpAATwACTnpTP+Fl3Pnf2r/ZsP/CP/AGk2ed7favNFn9p3bcbduBsx1zz04rdX4c+FRoVlopt75rOxR4rcNqM5dYnADwl9+4xkAAoSV4HFXv8AhDPDn9t/2x/Z/wDpHXy/NfyN3l+Vv8rOzf5fybsZ28UAUPAXibVdYvbjT9asrO3uVsbXUIjayM6eVPvwjbh95TGQSODkEY6VF4d1O31P4pay1vFexiLR7ONvtNnLbknz7rlRIq7h7jI962vDHhfRfDazDSbeWMzKiM0txJMwRAQkYLkkIoJwo4GTxVK0/wCSq6n/ANgOz/8AR91QB09FFFABRRRQAUUUUAFFFFABRRRQAUUUUAFFFFABRRRQA2aRYYXlkOFRSxPsKytJ1y11WeS1ELodpID4IYVrSKsiMjqGVhgg9xVDTNHsdOmea3Rt7DGWbOB6CvLxccweKovDyiqWvPff5Frls77lmKzs4ZvOitYI5cbd6xgNj0zRdWdrdKFuII5QDkbl6VPRXoTpU6kXGcU0+jIWmx5X8cfAEeueHbWTS5obOa0mLbJMlZQ4AxnnBGOPxryqTwXrdjJbW8CrdHYv72M7VVu/Xnj1r3L4j3P2+2fR7e4aBlKyfaI/vRyA5GM8H3B9a821j4W+PtR8Q2V7a+IRLZyRoTcs/kvADgsPLXg+2OvevmqGNrYrGSwWXVYRp0k7xcX8Wu1rK1/Na30Z4+bZXRrpVKlOTk2tU1+v+RFp/hd4fGct9PdXr24tkaHbKyIJOjL8pGRxnHvXJal4Vh8SfFY6Do00cSSKGmkOSkbAZYEgHB6D6mvZDazi8azVGeVWK4xycd6p6fZ6vBBLd6po66W73DLFh1ZpFHRzt6E18TlHEma4WVTHTg5xpxULXtFapXt1enTq7s9LEZThpqFGKtd32/C/Q6JfCuleGfCVtaxiWU2yrGrBsbifX261g+MtJ1jxF4YuLjw/dxabd2YQ/NLsUqvP3j04654rtLHUpNS8O3W62Es0KbSpGQ/HWuV1RLzU/Beq6PnyLa4QRvKiAFN3X69vwrvr18uhmVDF2vRnHna5LtuN7uTer899td7nZOlJ0JU477LW33djL+Al1PpvhfWb3Utet9Vne6VzBBdCYxHGOT0G724wK9O0HV49VjkKxGJ4yNyk54PQ5rxnwL4OTwv9uuILqa5FwFjZyu0KvXaQOOozmu88N6rb6WZWlilkaTAO0jAA/rXdX40oyziEaM+XC21vG3R6rS9k7Lps/UwwWFqU8Ko1F73rfqdvdyNFayyIpZlQsAO5ArgvD1iuqan5c5coAXkIPJ/H613v2iEWwuWkCxbQ+48DFQ6bcWFyjyWLRMM/PsXBz717Oc5RQzXGYd1KqtG75P5lptrtprvobwm4RdkWY0WONY0XaqgAD0FcR4n0y8t7ye+dg8Mknytu5GegxXc1zHji5uoxFbov+jyLljtzls9PasuM8Lh6mVynVv7nw277K67f0goN8+hR8OWdjqsm26ac3EXzH5uHXt71qeMfBHhLxjHbJ4n0Cx1QWrFoDPHkx56gEc4OBkdDVrwzpsNnZpcCFknmQb9xyR7e1Y7+NAviX+zPsX7jzvJMm75t2cZx6Zp8PU6eT4GnLEWjUqW1Sd32v523Ir4hQle9jgLf4v8AhbVvFl/4N0e8XSW0e5Fhbws4iFyynZ+6AxwGG0L16HHNezab9o+wQfav9fsG/wCtfLWueCbiz/aOk8SR+G/LlXVBdLI0R+y+WCMzEn5Rxliex5619O6Hreka5BJNo+pWt9HG212gkDbT6HHSvollEMNjamMhUk/aJe63ordv67mEcfQxDcKaaa79X1t3OJ+OXgfVvGemaeNIuYVls5GYwzMVWQMAM59Rj9TXQ/DHw7deFvBdjot7dLczw7mdlJ2qWYnauewziulorudSThydDKOEpxruuviasYXjrwxY+LvDs2i38kkUbsrpJH95HXoRnr9K85n+AeiNpUNvDrN4l2khaS5aNSHU4+Xb2xjjnua9jopwqzgrRZNfAYevLmqRu9jN8L6Na+HvD9lotkXaC0j2KznLN3JP1JJrSooqG7u50xioxUY7IKKKKRQUUUUAFFFFABRRRQBy3h//AJKL4q/64WP/AKDLXU1y3h//AJKL4q/64WP/AKDLXU0AFfNX7dBxa+Dv+u93/wCgR19K18z/ALdhxZ+Dv+vi7/8AQI66sF/vEPUqKu0fM26uj+FrD/haXhDPA/t2y6/9d0rlt1b/AMNILe8+JfhS0u7eK4t5tbs0lilQMjqZkyCDwR7V9Pif4M/R/kbOGh+hWtal/Ztj9qWxvb8lwqxWcXmOc9+oAHuSKyr7xpolp4H/AOEwZ530zajDbHiTLOIwpVsYIY4OSMc0eJ/D95ceEzoPhS9tPDqllXdFaZVYc5dEVGTYWGRuByMkjnmkg0PVrbw/DpVrcaHFFDaRwxwf2azW6urZzsMudu0Abc5B5yelfHHObGiagmq6Vb6hHBLAk67lSUqWAzxypZeevBPBq5WH4H8P/wDCN6GdPa5S4kkuZrmQxxeVErSyFysaZOxATgDJ+tblABRRRQAUUUUAFcxaf8lV1P8A7Adn/wCj7qunrmLT/kqup/8AYDs//R91QB09FFFABRRRQAUUUUAFFFFABRRRQAUUUUAFFFFABRRRQAUUUUAFFFFAHFa1o98ded7e2Z0lkDq2MqPXP412q9BmiivGyvJKOW1q1Wk2/aO7T2W+33lzqOSSfQyPFFhcXlhts1XzdwLDgFx6Zpug6ZJHo/2XUo1kBcsI2+baK2aKqWS4aWOeNldyceVr7NvT+l5XD2j5eUpt9h0mwd1RYYE5IUdT/U1FYXthrNrKka7k6SRuuOtWdQtIr6ze1mzsfuOoPY1X0XSYNLjdYmd2cjcze3apqUsZHGQpU4R+rcrT7310S7bdO/kF48rb3JYdNsYbV7WO2jEL/eU85+ua4TUdMvLB2e4t8Rh8Bv4T6V6NWH42hMmj+YH2iOQMR/e7f1rxOLciw9fAOtCPK6SbSVkrdnpst/v7mlGo1K3cZpznXvDklvJshcHZ8g4GMEcU/Q9LXQ4ri5urlTkDJAwqgVl+CmMcWoSRZeZYwVj7Hr/WnaNc3+tNc2F8zNC8eSwQDy2yMf8A6q8vAY/D1oYPE1abliZRlGD6XjdLmtbf00vd9y5Ra5knoO1/Vri7ETaRNMYl/wBZ5akMG7Z74ro9LNw+nQNeLicoN4I71T0DRk0oSt5xleTAJxgACovFv9ofYY/sHmY3/vPLzux26dq9jCQxuBpVc0xvNKbWtOOqVnbTV9NfLXczfLJqEfvPHfj/AHXjyPxjDHpr6rFpYiQ2pstwUyfxbiv8WfXtivTfAMNvqOm2mo6pZRHXIYkF1LjrJt+9xxn39a2dItp7rQlt9WRnZs8P97GeM+9XNOsLXT4TFax7QTkknJJr2lWxWPlh6nJGNG3M1Je/zNaeSt3PPpYGFKrUqSk5NvbojO8eaLJ4i8H6nosM3ky3UBVH7buoB9iRg+1eX/ALwP4s8NeJb+81i3FlZtbmEx+arec+4EEYJ4Azz717HqkdzLpt1FZyiK5eF1hkPRHKnafwOK8Y+B3hXx5o3jS7vNdW5gsjE6z+dPvFxISNpXk57nd+Hevepyfs5K5x4ylH65RnyNvutl6/0j2+iiiuc9YKKKKACiimyOkcbSSMqIoLMzHAAHUk0ARi6tWujaC5hNwBuMQcbwPXHWpq+fPBfg3U9S+LsniHTfEGn39hb37XEt3BdB5GUknYVHIyPl9MZwTX0HWlWCg0k7nHg8TPERcpRtrp5+YUUUVmdgUUUUAFFFFAHLeH/wDkovir/rhY/wDoMtdTXLeH/wDkovir/rhY/wDoMtdTQAV8yft4nFj4O/6+Lv8A9Ajr6br5h/b3ONO8G/8AXzd/+gJXVgv94h6mlJXmj5e3iun+ErA/Fjwd/wBh6y/9HpXIb/euo+ELZ+Lfg0f9R6y/9HLX02Jf7mfo/wAjvnD3Wfo/RRRXx55gUUUUAFFFFABRRRQAVzFp/wAlV1P/ALAdn/6Puq6euYtP+Sq6n/2A7P8A9H3VAHT0UUUAFFFFABRRRQAUUUUAFFFFABRRRQAUUUUAFFFFABRRRQAUUUUAFFFFABRRRQAUUUUAFRXVvFdW7286b43GCKloqZwjUi4yV090BT0zTbTTUdbVCN5+Ysck1bAAzgAZ60tFZ0MPSw9NU6UVGK2S2G227sKKKK2EFfJnx20347z/AB9in8Lf262mb4f7MktHcWca7V3+bj5R827du6j1GK+s6K2oVvZSva5rRq+yle1zn/GK350+HyN5UH995WfTj8OtXfC/2v8AsiP7Zv35O3f97b2zWnRXgwynkzKWP9o/ejbl6dP8vvuS5+7y2CiiivYICiiigArN8UaUNc8Oaho5naAXlu8PmL1XIxmtKimnZ3JlFSTi9mfGCNrnhnxPd6Zo2pXUd7FcG1L2TMhmZXwAB1OSOhr6+8LtqTeHNObWQBqJto/tIH/PTaN345qifBnhc+Jf+EjOj239qbt/n4P3/wC9jpu98ZrfrevWVRLQ8vLMung3PmldPZeX+YUUUVznrBRRRQAUUUUAct4f/wCSi+Kv+uFj/wCgy11Nct4f/wCSi+Kv+uFj/wCgy11NABXy9+36dumeDf8Ar6uv/QEr6hr5b/4KCHGk+DT/ANPV1/6AldOD/jx9TbD/AMWJ8qb66r4Otn4veDB/1HrL/wBHLXFeZ711vwXfPxi8Fj/qPWf/AKOWvpcQ/wBzP0f5Hr1Yfu5eh+ltFFFfInhBRRRQAUUUUAFFFFABXD6premaD8TryfVrhraK40W1SJzE7K7LPcFgCoPI3L+YruKZPIsMLzOGKopY7VLHAHYDkn2FAHLzfEbwXDGZJtdijQYBZ4ZABk4HJX1IFP8A+FheD/8AoMD/AMB5f/iaqa54r8J6n4OtL68bUJdO1G+FrBHHZT+e9xFIx2eWF3ghoGzkD7vvWpd+MNBtNWtdLubieK6uRCQptZNsRlJESyttxGzkEAMQSRigCr/wsLwf/wBBhf8AwHl/+Jo/4WF4P/6DC/8AgPL/APE1d0DxZoWu6jPYabdSSzQqzjdA6LKiuUZ42YASKGG0spIz9RW5QBy3/CwvB/8A0GF/8B5f/iaP+FheD/8AoML/AOA8v/xNdTRQBy3/AAsLwf8A9Bhf/AeX/wCJpqfEbwW7vGmuRM8ZAdRDISpIyARt44INa9/r+m2PiDTtDuWuFvNR3/ZsW7mNiis5BkA2qdqMcEgnFYNl4r8GWeq69cR38kMvz3N5LJDIIpBbhYZDExG19hCqQhPzcdTQBZ/4WF4P/wCgwv8A4Dy//E0f8LC8H/8AQYX/AMB5f/iabN8QfC8OnLeyXN4uZpIGt/sE32iN41Dybotu9QqkMSRgAg9xXT2s8N1bRXNvKssMyCSN1OQykZBB9CKAOa/4WF4P/wCgwv8A4Dy//E0f8LC8H/8AQYX/AMB5f/ia6migDlv+FheD/wDoML/4Dy//ABNNk+I3guPb5muRJvYIu6GQbmPQD5eT7V1dcrea74a1jVrrTJ2uy+g3AuLmY28qQQSRoJPmlxsOFcHGf5UAL/wsLwf/ANBhf/AeX/4mj/hYXg//AKDC/wDgPL/8TSQ/EHwxNpzXkdxeNieOBbf7BN9od5ELpth272DICwIGCAT2NdBpOoWeraZbalp9wtxaXMYkhkXoykcHnkfQ8igDA/4WF4P/AOgwv/gPL/8AE0f8LC8H/wDQYX/wHl/+JrqaKAOW/wCFheD/APoML/4Dy/8AxNH/AAsLwf8A9Bhf/AeX/wCJrqabI6RxtJIyoigszMcAAdSaAOWj+I3guTd5euRPtYo22GQ7WHUH5eD7U7/hYXg//oML/wCA8v8A8TT/AAJrHhvU1vx4fmnYvN9tmWeGSNmE2SsqhwCY22naw4ODiumoA5b/AIWF4P8A+gwv/gPL/wDE0f8ACwvB/wD0GF/8B5f/AImupooA5b/hYXg//oML/wCA8v8A8TR/wsLwf/0GF/8AAeX/AOJrqayfE/iHTfDlrb3GpNcYubhbaBILd5nkkIJChUBPRSfwoAyn+I3gtHSN9ciV5CQimGQFiBk4G3ngE07/AIWF4P8A+gwv/gPL/wDE0y78ReFbvxTpdpdTXMeo20gaDfbypHFLLAxEcjFdqyGMsdjEH2rR8MeK9D8SPMmk3MsjRIkpEkDxb4nzskTeBvRtrYYZBx1oAo/8LC8H/wDQYX/wHl/+Jo/4WF4P/wCgwv8A4Dy//E11NFAHLf8ACwvB/wD0GF/8B5f/AImj/hYXg/8A6DC/+A8v/wATXU1BqF1HY2U13MszRxKWZYYmkcj2VQSx9gKAOe/4WF4P/wCgwP8AwHl/+JpkPxG8FzRiSHXYpEOcMkMjA4ODyF9RSzfEHwrFYabfNfy/Z9RthdwuLWU7ICQPNlwv7pMsBl8DP0NRaT4n8HaM1zoVvfPbx2H2mWSSaOQRZQmScLKRtcoWywBJH4UATf8ACwvB/wD0GF/8B5f/AImj/hYXg/8A6DC/+A8v/wATWp4b8QaZ4gt5ptOknzBII5op7d4ZY2KhhuRwGGVYEccg1q0Act/wsLwf/wBBhf8AwHl/+Jo/4WF4P/6DC/8AgPL/APE11NFAHLf8LC8H/wDQYX/wHl/+Jpp+I3gsTLCdciErKWCeTJuKjAJA25wMjn3FW9R8ZaDp15q1re3FxDJpNl9uut1pLtEHOWRtuH6EYXJzWfe+KPDEJsPFF2upxTPFPaWsbWE/nPGdkkhEIXcVAiU7sYAHXmgCf/hYXg//AKDC/wDgPL/8TR/wsLwf/wBBhf8AwHl/+JqdPG3hqTWLXS4tQMs10IvKkSF2hJkTfGplA2BmUbgpOSMeoroqAOW/4WF4P/6DC/8AgPL/APE0f8LC8H/9Bhf/AAHl/wDia6migDlv+FheD/8AoML/AOA8v/xNB+IXg4Ak6yoA6kwS/wDxNbGv6zaaJapc3kV7KjNtAtbOS4YcEklY1JAwDzWVL418LzXdppw1Bpf7QihaOSOGRogs4PkhpANqF8HaGIJ7UARRfEXwXLEksWuRyRuoZXWGQhgehBC8inf8LC8H/wDQYX/wHl/+JqronjTwZY6K1nZX0yWek20aR77eXMsQbyUMRK5mBcBAU3ZJA7iuk0HWLDXNPF9p0jvF5jxOskbRvG6MVZHRgGVgQQQRQBi/8LC8H/8AQYX/AMB5f/iaP+FheD/+gwv/AIDy/wDxNdTRQBxngfUbPV/GnifUdPkaa0eOzjWXy2VWZVk3AbgM4yPzrs6KKACvmP8Ab40zVNR0Xwj/AGbpl9feXdXPmC2t3l2ZRMZ2g46GvpyitKVR05qS6F05uElJdD8sv+Ea8Uf9Cxrv/gum/wDia6f4S6Prmm/FPwpqWoaDrNtZ2usWs080mnzBY0WVSzE7eAAM1+k1Fd08zqTi4tLU7J4+couNlqc/rnim1s/Cq67p0R1FZ5YYLSMMYxLJLKsSAkj5RuYZOOADwazf+E3kTwpdalLpONSttSGlPZLcZRrlpliQCUqPkJdG3bcgHpkYrovEWj2evaRLpl95oikKOHifa8bowdHU9mVlUj3FYieA9IGkT6a95qckU7edK7XHztceb5v2jIHEocDBHACgYwMV5pwGj4P1x9d0+4kuLMWd3Z3ctndQrL5irJG2DtfA3KQQQcA88gVtVmeG9FtNB002Vo88u+V55pp33STSu25nY8cknsABwAABWnQAUUUUAFFFFABWDa+F7SyvTqFrfa1JcruZI7nWLqWEsQesbOVxz0xx26VvUUAedad4R8RJ4Nk0XVbPwnqkp1G4u0W5ikkgAmkkkJwRncplIB7j0zUNr8ONUtPsVlHrUNxYMmmf2hJPE3nu9kwZTGc4AfaoOckYOM5r0uigDh/A3gvUdC1a2mvtQtbi10yxl0/TlijZXaKSVXLSknG4BEXjjgnvgdxRRQAVm67otrrCRJc3OpQCIkqbO/mtic/3jEy7vxrSooA4zWvDWtLrHhiTQ7m1ey0e5knl/tK5nmnk3xyRkByWJwJCRk9gOlYV18MtRvIJdPn1a1SxtI7waUyQsZVe4nWcGbJwwQoFwMbgcnBr1CigDzWbwL4ka7m16LVNKTXbqe5NwrQubZY5oIYcLzuLKLeNsnqdw4yCO88PabHo2gado8MjSR2NrFbI7dWCIFBP5VeooAKKKKAMbWvDdlq12Lm4vdZhcIE22mrXNsmP92N1GffGa5XW/h9NrOvTzzf2Xp9o1rc2zXNpExvbtJYDDid2+8FyG53ZKr0xXodFAHm0XgbxILyLX5dT0p9dtZ7doEELi2aOGCaHDc7gzCeRsjodo5xk9j4K0T/hHfC1hozXH2l7eM+ZLt2h3ZizEDsNzHA7CtiigAooooAKr6naR6hpt1YSsyx3MLwuV6gMpBx+dWKKAOP8A+FtU0W8kvdYvrS5nXT7bTIBaxsi+TBvIdtxPzsXOQOBgYzXYUUUAFFFFABWH410qfWNJW0g0/RL8+aGaLVoTJDjBGQAD8wz+WenWtyigDy7SPhhqNjFa6RNrkV1o4uYL66d42Fy88VusO1TkgIdiNzkjBHOc1veAPCep6Hei61a/tLl7bS7fSbQW0bIDBCWId8k/O24ZA4GOOtdnRQAUUUUAFQX/wBr+xTfYBAbrYfJE5Ij3dt2OcfSp6KAPJbP4a+Jk8N2ukzarpKM+jjRL50jkYG2ViyyR5xiTDOMHjkHPGDc1H4ZXuoLdaXcatbx6OHv57IpExnWW7DZ35O0qhkfGOWyM4xz6dRQBzfgzRNT0681XVdaubSbUNTliaRbRGWKNY4wigbuSTgkk+uO1dJRRQAUUUUAcTrHh3xFd+N77V410GfTp9JOnrb3SyMW+YvlwBgqWOCPT8qybP4f65p3l6lpV3o1nqK3dzKlmkDixgjnijjZI1ByCDGsmeAWLDAzmvTKKAPNdI+Gt5pVzY2FrqsD6JDcWN5MHiP2hpbWFI1CnO0KxjRj3GGAznj0qiigAooooA5v4hab4h1fRE0/w/eWlr5soF6ZmdGkgwdyI6ZKMxwN2MgZxg4IwLjwDqEmoKkFxp1npN0+nzXttFGxaJ7TaVSE8DY2xByMgA4znj0OigDy2L4Z6x9jt4JtYsidHt47fRmWBuRHcxzhpxnknyY0IX/aPfA7TwTot1oun3f2+4hmvb++mvbkwqRGryH7qZ5wAAMnk4J4zit6igAooooAKKKKACiiigAooooAKKKKACiiigD/2Q==">
            <a:extLst>
              <a:ext uri="{FF2B5EF4-FFF2-40B4-BE49-F238E27FC236}">
                <a16:creationId xmlns:a16="http://schemas.microsoft.com/office/drawing/2014/main" id="{2A6BF9FB-F430-4D9B-A9E9-79F5546CE3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3CEB148-2D3A-43F7-BF8C-3E0483E8B4F5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8" name="AutoShape 8" descr="data:image/jpg;base64,%20/9j/4AAQSkZJRgABAQEAYABgAAD/2wBDAAUDBAQEAwUEBAQFBQUGBwwIBwcHBw8LCwkMEQ8SEhEPERETFhwXExQaFRERGCEYGh0dHx8fExciJCIeJBweHx7/2wBDAQUFBQcGBw4ICA4eFBEUHh4eHh4eHh4eHh4eHh4eHh4eHh4eHh4eHh4eHh4eHh4eHh4eHh4eHh4eHh4eHh4eHh7/wAARCAGNAg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qGO6tpLqa1juIXuIApliVwXjDZ2lh1GcHGeuDU1eT/Ge61Twn4gtfFGh2s09zrVi/h8rEhbF053WUjY/hVzKCewfrQB6VpmsaVqc80OnahbXbwKrSeTIHChiwHI46ow/A1erwzWLa98M2eqeG7PxK+kabpEGjQwtPcSwRSjbN5qedGC0JkKgtIBnI561FceOLnT9Blv7m41zToL7whP/ZkVxLLPJJeRyyjKPjLuVMbKxAYpg44NAHvFZtlr2j3t1FbWuoQTTSmcRopyWMLhJf8AvliAfevEfEHi3W7fxdoyWt1qEF3b3GkQzRy6hOwvIpxEJXFuEMZj/eMpkZsh1PQgA27HVv7DhMmqXeqWmiIvie5vhaPJG52X6bGUpg78M20g5+Y0Ae60V892ut/Z/BFo48T6hfyaxqrvNL/wkVz5GkYhyls1wgeRiQBx0aQntgVY8LeJb7VLbwtN478R61pFlNoaPbywSSWwu74XEiSCRlUFnCLEQjYzvY7T2APapte0eHT7/UJL+IW2nyPHdScny3XGVPcnkcDrkVoxsHjVwGAYAgEEH8QeleHa5rF4dZkt/Euv6zpfhr+39Sjnu7eWSMoyRwm2iMijcicysAMAsoHsc03XjPUtAv8AUdS17xDY3+m+CYdRhjhkaDfdCS5KSSIBgsUjj3IRg7sEcDAB9CVV07ULHUBcGxuY7gW87282w52Sp95T7iuK+K2pXkHhbQ7iS+vdM0241C3XWLyzZkkgtmRiTvXlFMnlqzDBAY8jrXktpqerWmkxJZaze2/h268Q6u1xqV3dT2bSMGj+z+ZNHGXUMpkIJADFRk84IB9KXl1bWdtJdXlxDbQRjLyyuERR6kngU1Lyze+ksEuoGu4kWSSASAyIjEgMV6gEg4Psa8u8cjVrr9mO/W+1KPVNRk0lQbyKJiszbhtfaQpPGCeBnngVJ8MbnVNFvZ/DlxoIuPExuvO1+/muthu0Y4S8iJU+ZGRkCMY8vbs9CQD1SivA/Bdl4g1RvBsd94u8V7NetNSbUsXrqQYpF8nYesRG4jK4LAYOaxr3xN421DT9Dkv/ABL/AGJ53hu0msbu4uZ4FmvSziVmWKNhM42x5ifjDcDnIAPpWivCtZ8Wa1H8X9Ot7W4vLeRdcg0+8tHvZ3WaBofmlFts8pIiSCr7txYfUVF4cuPElro+h6jJ4s1tLjWbLWY7ua8kaeK1Me9oJVixwY9o6csM5zxQB71RXnPwL1WTUNJ1O2ea7vWtJ40N+2pS3tvdMYwSYZJVVhg/eTGFJ4JrjrLXNSb4f65exeItfk8cLC/9q2JaRjYJ9pRZWhtyNqlIydhUEsOfmoA93psjpHG0kjKiKCzMxwAB1JNeEW99qWpXsOmaD4o8Q3PhmbxNaW9tqP2mQzSRtaSvcRLM3zPGHVPmPQkgH5RjuPCct/J8NPEdnfXV5evY3Op2cM1yxeaSKN5BHuY8sduBk8nHegDrtH8Q6BrMU02j65pmoxwjMr2t2kojH+0VJx0707Sdd0PV4ppdJ1nTr+OA4la2uUlEf+8VJx+NeESeA9YPws07xNdSRX0h0LS7SbTtN08wtJYLNBLcK43M0zmNWXAxkbgBlq6vxt4j8N6n4Su9N+HsFneavq3k6SjWcHkhUlJ3K0uzC7Y1lODyuBxQB6tYXlpqFlDe2F1Bd2syh4poZA6SKehVhwR7ip686+CzXuljXPCOoaOmj/2ddfabC0jmEscdpcZZVVwACFkEq4xwAor0WgAooooAKKKKACiiigAooooAKKKKACiiigAooooAKKKKACiiigAooooAKKKKACiiigAooooAK53WPEtzZ+IG0XT/AA7qOrXEdol1K1vLAioru6qP3siknMbdM10Vcxaf8lV1P/sB2f8A6PuqAD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wvDXiGTV7/AFDT7nRr3Sruw8oyRXLxPuWQEqQY3Yfwnqc1u1y3h/8A5KL4q/64WP8A6DLXU0AFc54v8VL4fvNPsk0i/wBTub5ZXjjtmiXase3cSZHUfxr0zXR1598SDt8ceGP+vS//AJ29eZnOMqYLAVcRTtzRV1fY0owU5qLLP/CfX/8A0I2u/wDgTZf/AB+kX4hSJdWkd74R1qzhubqG1895rVlRpZFjUkLMWxuYZwDVHzKy/Ej5i0wf9RrTf/SyGvzXLuOsyxOMpUZxhaUop6PZtL+Y9Gpg6UYNps9booor9dPKCiiigApHZURndgqqMkk4AHrS0y4wYJA0XnDacx4Hz8dOeOfegDOn8SeHoLCG/n17S4rSdisM73cYjkYdQrE4J4PSrX9o6f8Ab00/7da/bJI/NS381fMZP7wXOSPevJIvDmrz+FPKfwZrtlqlrqepXGmG2v7WL7P9olkeNm2ylSm1wCuGxg/KRVufwj4puNfxcWMP2ufUrfUH12KRAIVSyELxKufMzvDYAG3bITkHIoA9RsdQsL/zfsN7bXXkyGOXyZVfy3HVWweD7GsG0/5Krqf/AGA7P/0fdVhfCjw7quk35uL7RU0eOHRbLTWjWWN/tU0Jk3zDYT8vzgAthjk5Aq94btdRtfilrS6jqh1Bn0ezaNjbrF5a+fdfL8vX6mgDtqKKKACiiigAooooAKKKKACiiigAooooAKKKKACiiigAooooAKKKKACiiigAooooAKKKKACiiigAooooAKKKKACiiigAooooAKKKKACiiigAooooA5L4weINW8MfDvVdb0S2E97bouzcu4RgsAXI7hQSa439mfx34o8baTqreI1WcWkqLDeLCIxJuBJQhcAkYHI9a9fYBgVYAg8EHvUdtBBbRCG3hjhjHRI1CgfgK3jVgqTg469ybO97klFFFYFBRRRQAUUUUAct4f8A+Si+Kv8ArhY/+gy11Nct4f8A+Si+Kv8ArhY/+gy11NABXnfxPOPGvhj/AK9b/wD9t69Erzj4qnHjPwv/ANet/wD+29eFxMr5TiP8LNKTtNMq7/es3X2yulj/AKjWm/8ApZDVrfWfrbZbSR/1G9N/9LIq/D8lg/7Rw/8Ajj/6UjvnWvFo9porO8R6zY+H9GudY1IzraWyF5Wht3mZVHJO1AWwByeOBVDUvGGjaff6fZ3S6gDqEkUdrMthM0LvJ9xfMC7QTjueO+K/o08w6CisXUvE2l2HiK28Py/bJNQuYhMkcFpJKFjL7N7MqlVGe5IraoAKKKKACiiigArmLT/kqup/9gOz/wDR91XT1zFp/wAlV1P/ALAdn/6PuqAOnooooAKKKKACiiigAooooAKKKKACiiigAooooAKKKKACiiigAooooAKKKKACiiigAooooAKKKKACqmtalaaPpF3qt/J5draQtNK2M4VRk8dzVuuY+K2o2GlfDjX7zUo0kt1sZEMbrkOzLtVSB6sQKqEeaSQnscz8PvjV4T8XT30Crc6W9onmj7XtAkjyBkYJ5yRx716JpeoWWp2a3dhcR3EDEgOh4z6e1fFfwD8J6n4r8a+VYzrbw2kDS3MrcgA8KuO+T/Imvr3wJ4c/4RnRms2uftEskpkkYDCg4AwB+Fa4+k6GJ5IL3bfczkhVruso8vuW38yRfF/hdvEp8NrrtgdXHW080b89cfX261uV8m/Gj4R+K9A8UT+J/Dv2zVILy9e4Q2aObi1dm3DO3nqThh6c4r6I+Eo8SD4eaQPFvmHWPKPn+b/rMbjs3/7W3bn3rWvh6cKcakJXudMZNuzRa8V+NvCvhW4trfxBrdrYTXP+qSQnJGcZwOgz3PFb0UkcsSSxOrxuoZWU5DA9CDXxt8Z9RHjv45f2WLeSxCXUekh8GRyBJt37fqxOB2r698PaZDoug2GkW7vJFZW6QIznLMFUDJ/KjEYaNGnB31YRldsvUUUVxlhRRRQAUUyeWKCCSeaRY4o1Lu7HAVQMkk+lcv4L+InhDxhf3Nh4f1dLu5thueMoyFlzjcu4DcMkcj1qlCTTaWiFc6uiiipGFFFFABRRRQAUUUUAct4f/wCSi+Kv+uFj/wCgy11Nct4f/wCSi+Kv+uFj/wCgy11NABXmvxaOPGPhf/r2v/8A2hXpVeZfGA48X+Fv+ve//wDaFeNxCr5ZXX90L21MvfWZ4jhjvIdOtZGlVJdY09GaKVo3AN3F91lIZT7gg1b3fWqeptm40f8A7Denf+lcVfj2UUbY+g/78fzRKrX0PU/FOhXlz4C1Hw7osy+ddWklqkuoXEs20SAqzM5LOxAY4yfQVVsfDuqT3/hm61i4s9ui20mYLfcVe5ZRGkgLY4WMyDkdX9q6yiv3oo4Xxd4T1jxI9j9pj8PwzxPGz6ikDm6t9k28CAnplQByRgknBHFd1RRQAUUUUAFFFFABXMWn/JVdT/7Adn/6Puq6euYtP+Sq6n/2A7P/ANH3VAHT0UUUAFFFFABRRRQAUUUUAFFFFABRRRQAUUUUAFFFR3dxDa2st1cyLFBChkkdjgKoGST+FAElFeaJ8afCd0gk02K/vIRKUaQRbBgdxuOTXo1ncQ3lpDdW7bopkEiH1BGRQ9JOL3RhSxVGrOUISu1uS0Vla34j0DRLi3t9Y1ixsJrk4hSedUL9uAa1QQRkcim00rm10eWfFP4z6Z4F8Tw6G+kXGoS+Wsty6ShBErdAMj5jjnsOnNd7deJNDs9Bttcv9TtrHT7mNJIprmQRghxlRz3welcN8d9E8BQaT/wmXizRZb+az2QxrDK0bTkt8qNg4IyTyegz9K8d+Kvjzwx8SPDOkxrNL4dvtNmZVs5Y2lgaNgBuDoOMbR/D616FLDQrRhypruzmnVlTbu/Q+rLK6tr21iu7O4iuLeVQ0csTBlcHuCODWbrXijw7ot/b2Gra3YWN1c/6mKeYKz846HtnjNcZ8ELzwvonhKw8JWnjDStWv4tzMsNwOWdi21FPOBn/APVXgPx/Ntq3xw1C2j1H928sFq8sinbbttVWHuAcnjuTUUMIqlVwbdl5FVKzjBSW59kEjGe1eZ+GPjT4W1/xz/witrBexu8jRW91Io8uZ1zkDnIzg4JHPtXOap4+8VaL8QrfwvawLLZWskNmtu8WZLlcKN+7rk9Rjj1zXml74s+Gfhz4j6nd6T4d1fcsk8Md4Lxdls7blaWKLbnjJIy30Aow2GVTmTTbtpY5aOYQxE5RpfZdnf8AQ+sbTULG8llhtL22uJITtlSKVWKH0IB4qzXxtpfgvWPD2p3GNXIuvu/6K7ATA4ZSW4POQcdjX1P4Xm1DR/AFtc+JpWa6s7My3bZ3MAoJ5PchR+dck3Rc3GlPmtoPC5gsRWlSUfh69L9joqoeItH0/wAQaJdaNq1uLiyuozHLGSRkexHQg8g15t8KPjZpvjzxTNoK6NcafIY2ltpHmEglVeoYADacHPce9epSXdrHcJbyXMKTP9yNnAZvoOpqqlKpRlaSsz0E00cx8OPh34a8AwXSaDDP5l0wM01xJvdgOi5wMAZPauP8WfHzwv4d8YXnh6fT9QuBZs0c1zHt2CUD7oBOSM8E+vY1t/Fj4saH8PLyysb+zvL27uk83yrfaNkecbiWPcg4HsayYPBXwr8VeJtO8dZVrzUlS8jtpLgKkzEcM0R6nI5GcEjoa6I8v8XEptPZ+ZnKSjonYpfBT40XXj3xXc6FfaJFZHyGnt5IZC4CqQCr5789R+Vey1heGvB/hfw1dXN1oOh2enz3X+ueFMFhnOPYZ7Dit2sK8qcp3pqyNIp21PHf2jfBN9qGgDWvB+iRProuFN1PaxAXbxbSPlYck5xnHJHFbf7O9l4vsPh6kHjE3QuvtDm2jumLTRw4GA2eeu7APIGKn8XfEKbRPE7aXFpySww7fOdmIZsgH5e3Q12N3rWk2dxb295qNrbT3AHkxTShWfPoDUxxyq03RWtn8zlp4qjOclGXw6Mv0UUVmdZ8++Kfjf4l0v4yt4Xg0i1fTYb5LNoWRvPlDEDeGzx1yBjGK+gqxrqDwufE0E1zFo513Z+5aRY/tO3/AGc/Njr0rZretOElHljbT7yYp9yprOn2+raReaXdbvIu4Hgk2nB2spBwfXBrzL4QfBaz8AeJbnXDrUuozGJoLdTEIxGjEEluTluAOwr1iiphWnCLhF6MbSbuFFFFZDCiiigAooooAKKKKAOW8P8A/JRfFX/XCx/9Blrqa5bw/wD8lF8Vf9cLH/0GWupoAK8v+Mpx4s8Lf9e9/wD+0K9Qryz41nHirwt/1wv/AP2hXl52r5fVXkZVnam2YW+ql+2bvRx/1G9O/wDSuKnbqr3TZvtG/wCw3p3/AKVxV+YZZQtjKL/vR/NHm0615peZ9A0UUV+xnrhRRRQAUUUUAFFFFABXMWn/ACVXU/8AsB2f/o+6rp65i0/5Krqf/YDs/wD0fdUAdPRRRQAUUUUAFFFFABRRRQAUUUUAFFFFABRRRQAVV1fT7bVdKu9MvFLW91C8MoBwSrDB/nVqsbxxql1ong/VtXsrf7Tc2dpJNFF/eZVJH4VUU3JJbidrann3hH4F6HognjutY1DUIHkDRxkLGEHcEjJOeOeK73xdrmn+C/B13rE0Dm00+EbYYup5Cqo9OSBmvnD4G/EvxTcfE61t9f8AEk1xp98JRcLdSfu0IRmBXsnIA4wMV2+p/Ee68RalPp32Oy1Pw/eSm3Fr5ZYzxFsZDA5yeo9OK3xlP6vV5q2t7XsePUxeEwa9py2cnbb8zxL4s+MoPHniaPXPsM9g5gWCSFpRKoCk4KnA6g8jHXvzWzceLPENj8RdEv4fE15DpjfZms5Jpj5YtOF/eICR0Vgwx1BPoa1Pjh4N8J6N4gi0fwzZ3FlNbx7rl5JWkSQtyoAbkYHf3rS+GPwX0vxt4P0vXH127s5RJJHeQiJX3BZCAEOfl474PrivZWIw/s09ktNu/wDwxNKsq1adODvKO5a/av8AGUOp3OneG9H1O3urOINNeLbyh8yg4VWx6DJ/H2rxltJuNP1iCx1i3e1eSNJvLfg7XXcmfTII969a8O+EfDHw8+NdnDrnjC0ZbeUvbwLA5bLghFmbG1PvA9fTpXI/tC6ppuqfFrV5tNgkTyGW3uGkPEsqDazAdhgAe+M96rDtJKjT2te5piacqkJNuz29DnrqOx03W9OuI5JLdY50klMPLoAwO5cnr1xXpOh+JPCPjj482l1eeEsRXl0FhkS4YF3UfJLLH0P3RkDHvnvo+Gfhx8MP+EZsPFHiDWNQji1K3EkViH+aFsfNjaCzAHoT2xnNWfg7L8LfBev3Gpz6vqBunbyLSfULUKkaseoKZwT0JOOPxrnliKfK4JtySt95zYXlw3Jh6lVOXm9f67H0Y1tbtcLctbxGdRhZCg3AegPWvPNW+Cvw8v8AxDLr93pcgkeUzzRC4ZYHbOSSvoTyRkCqPxa+MNr4RQW+j6edWnkjbNykg8iB+igkA7jnnAxx3rxPQPjF4uuPtmk69fPqdrqeI8sqo0DFhyu0dOxX/J86jSr+xlWovbs9z06uKpRTcdWr/efUS6D4W1bUU1iO2tLqeIgCSKTK5XpkA4JHHWp9e8ReGtMuI9N1vWNOtZbpCFguZlUyKeDwe3WvEPA/jSTwhroFzaCTTrwrHK6ud0eD94DvjPSqHjnTdH8WfErUPE2m3RvVSzDvaXEJUgRqFLx54ZQBkg4IyTg152GnB0nVkraN2W7Z5lDOKDpOUUlO+q6v/Mr6j428C/Cv4mTweEPCVvdRlUW6vRes52OAxWDOQAMj6kY4xWNrPwe+J2seP7nUUTzI7i8+0RapJdqoCM25WxneCBj5QOMVr/DC9+H+oeMr/wDtvR9OurXTrL7edTkzsgZGA2kD5WByMZB5HFfQPgrxn4b8ZWc114c1JL1IHCSjYyMhPTKsARnBwa9qOLqQpxqRg02le+voenhZuvSjOas30PP/ANofQPBd3pOlXHieWU6x/wAethJHJsadurBuCNvU/U4B5rk/B2k/2tr1hpcMiWqKFVCq8IkY4A98D861f2vYY77RNGsrbTZ7vU1neWOSJ8eTGAN24d93GPpWH8CL3VdF0O98ca7DcLounWMqu8qgySurAbU75yMZ/CvLxWDniadNqd0nrG/5ep5uZUXXxFOKd43V0unmz6THAA5NFeLeGv2jPBt9bXMms215o8kTARoVM/mqe42jgjvn9a9c0HVtP1zSLbVtKukurK5TfFKvRh+PQ+1bVcPUpfHGx7yknsMvdE0i+vo767063muYsbJHTJGOn1rzT4nfC/VvE/jEavY6hbx28yIkolJ3RbeMrgc+vbmvW6Kxj7rujjxeAoYqHJUWl76aakdrF5FrFBvZ/LQJubq2BjJqSiig7ErHzx4v+C/i7VfjS3ia11K2XTpr2O6+0tKRNAqkHYFxyRjAwcV9D0UVtVxE6qipdBKKQUV8/wD7SvjX4heHPFmmWfhyS5s9PeASJJBbiTz5dxBUkg9Bj5feuv8AEXj7xFpNpoqTafbwXk9hFcXiyKSPMYfMg54AOazxMfq1GNab0ZhiMXTw8HOeyPUScAk9BXFaD8QrHVvEg0hLKaJZGZIZiwO8jPVe2ceprrNKumvdMtbxomiaeFJCjdVJAOKy9O8JaDp+sPq1rYhLliSDuJVCepUdBXPU9pJxdN6dSayrzcJUWkut+xu0UUVsdYUUUUAFFFFAHLeH/wDkovir/rhY/wDoMtdTXLeH/wDkovir/rhY/wDoMtdTQAV5T8cDjxR4V/64X3/tCvVq8m+Oxx4l8K/9cb7/ANoV5+aq+DqLyObFu1CT8jl/M96gmbOo6KP+o3p3/pXFSb6gmmSPUNGkldURda08szHAA+1xck18HgaNsTTf95fmj57D1b1Y+qPpCisXxXrp0fwnfeILKz/tVLSB7gxwzqu5EBLEMeOADWM3jyMeMrHw+dOEMd3BBMl1cT+WrGUMRGg2kO428jcDyMZr9MPqjs6K5Lxd42h8P6q1odLubuG2t4rvUZ43UC1hkkMatg8ucq5IHQKT6A9bQAVHdrG1rMsysYijBwoOSuOcY5/LmpKKAPBbeMXHhy0tZtJ8TPolre6wotksbtJFkeVmsW2lQ5XYW2t0ViuSD0u2lh4sGu2bXVvqreKhcWpS8KyG1WzFiolVnH7v/XeZlTyWKnBGCPbaKAPMfgzaXlvfTMtlq1pbf2TZrfi/SVTJqQMnnuvmfeONu51+U8YJxW14di1WL4payNVvrS7Y6PZmI29o0ARPPuuCDI+4+/H0rtK5i0/5Krqf/YDs/wD0fdUAdPRRRQAUUUUAFFFFABRRRQAUUUUAFFFcv8SPGmj+C9DN5qd4sE84aO0QqWMkmOOB2HGTTUXJ2SuTOShFyZ1FV9RvrPTbKW+1C6htbWFd0ksrhUUepJrw7wd8WDpOp+b4v1tm067jJjYxl/nBHK7R05Oe1cR8YvjJH4zsb7w3b6YIdJ+0o0F2JT5jhG+8VxjB647cVvhMPPEWaTSODD5lTr0faxTXkz6Tl8XeHx4TvPFFtqUF7plpE8kktswf7oyV4/i9j6182/GX4uJ8QfCMWi6LBqGlXX25S8BkBF1FtbA3LjBBwdp6+prgx4i1nw3Zax4a0e9eHS9RULcxsisZQVxnJHy5BxxXJS27TPuMpVF9Oua9fCYGEf3l/Nf8FCjjvaRUk7Jo6yxtpPDfhx7y801JtTuC0CPK5K28bIQTtHBc54JPHpmqdnqkOn6NCloZTes5ZnErr5RB+Urgjmsu3vbyC2mg89pEnTZIJPmyMg556HjrUd68NjqrW0dxFdiMj96inYxIBxhgDxnB47V0LDymrVXd3vpp8vkcHsKlZe+72d9ND6Gl8U+B/F3w2XUvEj21n4qXT2tYJrqQp9omVCFfI4I3c5boTzxXlfwl1fxLoHi110X7UsjxMt1GikgKBnew6cY6ms7T9Nv/ABFIsl8Tb2kSbY9se0Y9FHT8a9m8Aa5Dp3hhPC4ulgFuhUu0gV5oyMYJ4OBg8Z7181m+ZUcuwdVOLm3uo62u9O21zKliaU6nsnJRqO92vw17nFzeH18ceN5JJruSXVZrSe7cIAfPeJAVU9lDYC5rgtbfUb/VLrUtejmGoTOTMZIvKJYcfdwK7zxL8OPEU3gvUdc8LWqLpJ1BpFZZQsstqEGWDZ5jVw2B364OBXNJBc3jaevibV3vbeyt/s8PnSnCjcSFye3P6CvWweIjDDRm5N6bNe8utrfha/QVfkweHjCpVbm7+rKfgzVLCzkmW82RMyjbKQSSB2J/KukfwjrmvrPqcyR6P4ejQyR390Nsc77fkVB1fcfQcDmuQ+IWl6jZ6ot1cWLQ2l0mbRlj2rIqgA4x1we9d3d+Jvsnws8LeEL6a2LQxfbBMJcnDs5VPwDYOeh47U5043WLpaufTe3/AATmrYejTh9dWsmtFvq/61Nrwp4cvfiHpF/pCPDpl2LcPD5h3pKysMj5eVHv156Vc0D4OyeDd2veNr7TY9OtCJp54pGcqvTYo2gliSB0+lcrc6tqPge3sdSc3Kx6jGzWrWs+3dg4cMR0I4yPcV30niqy8c/BS/0W8v5Df3Cs9rLcqSFMZDBXYd8qwzz1FePS5qEPZNctKct1t6btjy/knQUa0HG73vZPsu+v4nKXi6brGux3+iavPcaCmdiSWvly78YIOeuOOeKt/Bq48R3Hxk00W+mA2EMcyXbffVEKkFi3Y5AAHfmuW+HFlqVtpc73mYoJwr26ZBIyOW9sjFeu+FdZ8N/CnQxfau11eahqsQuStuoYxwjO3OSAMnP+RUUnCniqlKFpJaRt0v6ddfMyw6pwx6k1Hlj17drd3f1PQvFPw88N6x4T1bw/aafa6QupgGWazt0Ri6sGVjgDdhgODXzndaN4k+Fl9qNhpt7f20hG1r22jIFwOqkDkd+nrXsfws+MNr8RtQ1LQ7fTJtJvktnltneUSKy9MnAGCCQcVy3ibwp8QrPwh4imsriWykW2LSv9qAMyKwZ9pzwdobk49O9dUq1ejWjh5p2k9fI9vM4TrSpwp8y11a8u/wDX3nPWkfiN9GsdQ8S2t5DeXUe4tcoys+O/PPQg/jXqnhTxd8PNR8LxeDtQ1fTxK1q8V1Z3MgXI53gngep65ryX9mPxJp+qXdx4L8UvPfpcN9o07z2LLEyqTIAxOVyMHHTg15/rGi2v/CW3uo2cmywN5JLBGTuYLuJUZ7/WppZVHD4uo5yst1bzOGXs8rqSrSlpJOy133sdV8WPg5NpIbxD4NubfVfD0zgRpHOHkhJ7ZJw4z3Bz6jvXvn7O2n3ml/CTSLO+aHzlMrbY2DbA0jMFYj+Lnn0rkPhT4TuPEPwslUXLWxk1JprfeCUIVQp49znn2r0z4d6Rb6Joj2MWow30nnF5miYFVY4G326U8RjcRUl7Ga91detz0MDia1aUJyhaMo336l3UvE+h6dqkem3moRxXT4+Qg/Lnpk9Bn3rYrhvE3w8t9a8SHVf7QeGOUqZ4tmSSAB8pzxkCtPx74x0zwXpsFxfRTTNM3lwwxY3NgcnJ6AVx0nVlKSktOh0xxFSn7SeISjBbPyOmorG8I+JNM8T6LHqmnyERtnfHJgPGRwQwrn9G+LPgPV/FI8N2GtrLfM5jjJjYRyuP4VcjBP8APtXRGnOV+VXsdUKsKkVOLunsdzRRRUGhw3x00jxJrnw4vtP8LSOt+zoxRJNjSxg/Mit2J/XGO9cx+zl4P8RaT4UuofG1mGzdCSwtrsiV7cY+Y99uTjjPbPevYKK29u/YujZWepDgpPUKKK83j+IGpN47/sc2MX2Q3f2bbg+b97G7OfxxjpXJVrQpW5upjiMVTw/Lz9XY9IooorU6QooooAKKKKAOW8P/APJRfFX/AFwsf/QZa6muW8P/APJRfFX/AFwsf/QZa6mgAryP4+HHiPwr/wBcr7+UNeuV5B+0EceIPCv/AFyvv5Q1yY9Xw015HHmDthpvyOM31DNHDdaho1tcQxzQy6zp6yRyKGV1N1FkEHgimb6IGzrehD/qN6f/AOlUVfKYWjavB+a/M+QwlS9eHqvzPoHxB4dttT8JXfhuzmfR7S6ga3LWUUYKRsCGCqylRkEjp3rN/wCEMeZNLt9R8SarfWenvBKLZ0gRJZIW3RuxSMNwQpwCAdo4656yivtj7s4/WfAVrq9wk17rOqOXhS3vgDGBewpKZUjkwnABZhlNpKkgk5rsKKKACiiigAooooAK5i0/5Krqf/YDs/8A0fdV09cxaf8AJVdT/wCwHZ/+j7qgDp6KKKACiiigAooooAKKKKACiiigAr45+PfxGHjbXZNLGkJaw6Ndyw285kJkcZCvuXoASoI7jFfSnxj1vXNB8GPd+HvLS9knjh8+RN6wK2cvg8E8YGeMmvlnX10+TXZdT8VMs93fBmN3DbhFeQDq8aMB1xlgD64z178BOnCpd6y6Jb/5fieZjsbThL2H2nrb/hylr2seGNT8GaDpdrZajZ6ppsckbys6vDNvfdk9COSe3A9a5WVWt5Xjbyy6sPmRwwGPQg4Nb2jWmhbZF1Z/JuYZDuTzDsYdgPWq/izTbWwvIxZsWSZPM2HnaM/yr1qWLp+19ik+u+z66M8xY2E6vs7O/poamj+GLuawkmnuprae7jx5bKRlSQQW7kHAP5Vj6/pd34X8Q3ej6tHC01q4SdVO5SMA8Hr0Irrdd8ZW1jqqDT2fU/Iityt1KxHmsIk3FgeRyCMVl6polx4h1q91q4kaC11CaS6+Zt8qq5LAHjk8iuSliKtJzli3aL2/4FtTCFWVJz+tO0b6eny+RyWp6lp9xq7W2k2rCziyqy5OX5+8c8gHtTbTT7rU9TW3soPMlUbpCTgKPUmtq88N6daQ2cOh6hLqd3MrPdr5GwRENhVHPPAyT79BS6NcX2l6xHZ29piaR1jdGTLvk9P14xXZKuo0X7F3aV9X+Lvqd08RTjdYXV20u3976/8ABLCeKtV0TWRpeuWFukCoCjW2eExwR69PY5qhcXU2peIo9aVxbxblCoRk+WPXtzXRfE7RZpzJcWM3nQwKFcOmGAB5K47Z5pPhrovhfXLU6frOo6zpk0AdpLq3thPCydsjqhHTuD7V5mXywssMsUlZtWe/5Pq9Dlpwo1qbrUlGM37stdPPfRHXR+L7LU/AMOkLqS2ujWkHkvbrLsG5TuLHuSW+b8q4C0hk1S3Rr6YSQyRiSEJxuBJBJ9wQQR6iudfyJbdrG3gDQJcyNHKyfvXzgDJ+gHA4yTXa2Fn9t0rT9LvYZHs7Iu0MUUnlyRhzlh5g5OTyQeM9MVf1WOC55ym3zO+vT09TnzClQw8WqlR8zejte36/ceo6/ZeB/G3gfw7HqurXun6rpVkIR5ERkMijA2HIwSdoIORjNeX/ABI8O2TajbS6Ov2LTYLVIFE77nO37zsRxkkk8cVs6xqVp4e0R9QkhYxQbY4okPLE8AZP866D4NfErQZ7XUbjVNDeWPy/JlgwJdxPIGDwQcHrjFeRSx+OjKNSCvTTs9tLhh8Ti69NVpSUYLRyt+a/pHF6Zra+MPD2l/D2fRrZrwTFdM1FZWV0mYjAccgqwAB9OD2r134MfDXUtOCWPjNrC2ltm3W9jDOryTLkks4H8OfTr3xXS+AZvhlquo3PiDQPDlrZ67aQNKYTCEdQBjKAfL7ZHPNeA6dpPinxt8XW1Kz1NLC/vbiS5iujKR5AALBR34AwBXq1FQxcHSa5YrXXv5Hqxq4OUacJyUk/h7aaffrsfTcvgDwPYxzXkkIt7S3UtIpuSsUSjk554AHbOAK8d+Pd9b+IZrO58J2BuVtYTbMnlk+dHxs8tRycZPHpivOdP8GeMY9RvNFnaVmvCYXjgvFlWeTPB4bB78n1r3Twj4bX4aaLBr3jvUUvrqMqlnBaQklG29zn5mA78AY7159WhGhUU8PKMtdfP7jDEqlVcowjFRTTk3t9/dEXwX8KXvgr4Raj4mj8OeX4rmtZ5Ejk3GRkXJjUqT8vQHaME8d65z4QePPFGsfbrfx/fG90LVYZICGjCyRs3ynG0DCYLDHbjFdt4i+Lgu7Yx+HbCVoZYSHupW2PEx/urzkj1zXm+q6pJ4f1u2/tjSZ7nzFW4ZJZTGZFJ4OcEnOKivjatWbp0opyb37W6eRGNzmnGyw7vbd62PS/AfwL8O+FNSvdSg1K9vZ5raW3tjMFAt1kUqSNv3mwcZ+vFcRH8LtY0bVI5Nbk02PTomy0zTAqVB67PvHjsAa66X40eH/EHhS4XRNQXS9aFx9mNncsomGCMlOzZHQj371m2PhjxZ4qeO/uBK6kiPz7t8EKO4B5I+lY5hi8QpezlFuTQ83p0q9SEVTcpLVW21/r/gnqKy6Xr3gu+svDd9BbRG2e3jeJfLEBKnHGBtHNef8AwU8L33hi51PxBqep2C6asDIzW90sqNg5LErwMAH35rY1j4bXv/Cs9e8PaZqo/tLUkXEpBRPlIOzjJAIyCfevLvDPhvWPhV4G1u38VQLN/wAJAVtoLK3uMrHtDFpWYDAPIwB1xzXXhoueHcqjtLsdOIpRUIYzEK0oJ9dPLue/+FPGHh/xQ066NfCd4P8AWIUKMAejYI5Fc98e4dCj+Ht5q+uWtxcLp+HgFu+x/MYhQMkEAEkZyKxP2dPD+nw6RN4khuZpbm43WzRugVYgpyQP72eOePpXqOq6fZarp0+najaxXVpcIUlhkXKup7GpXLGavsdWDlPG4NPERXvLbpbofKX7OnibUNQ+Jlro726myuYJ1kWEEFV2Hlj3GcfjivQ/Cv7Pel+HfGtt4hm8RyzWNjcC4t7ZoQjBlOUDvu5AOOgGcVwng638aeE/j3Jo3h/Rbiw02TUvLkt1gLQtZ7vvmRgSRt53Z6/lXp/7Tng3xb4u0PS4/DIa5jtpna5s1mEZkyAFbkgHHPB9a9OcY0qqjSahGa1N8PQp0YcsI2SPVbrUdPtJ4YLq+toJZjiJJJVVn+gPWrVfNtv8FvHVxpmjC/1K2luFgEcwmnLG0UMdqA87gAR075+tevfEbxzpXw18L2d3qwur6RytvDHEBvmYLyxJ4HAyT7158qPvKNN8zJw+IrTqTjUhypbPueYfteeLNX0l9D0XSNVurHz0luLn7O7RswBUJ8w5xnfx9K9K+Auoatqvwo0TUNau2u7uWN/3zHLsgdgu49zgdaxb+b4ffFf4fR+LNU0ea6t7DzMRszRzROMbo9yHkHjvjoaj0rxtoF54dfwhmHww93btYaWysSisyFUAOOGHHXr65q6uIpKEMK1ad/6/ryLliKcKyhKWstkenWd/Y3rSrZ3ttctC22URSq5Q+hweDVXVV0nS4bvxBc2cIktYHlknWIGTaqknB69BXx78ItXu/AfxMv8ATTI8l5Msulqbc7ka4LhVYg9RuHHuR719H/CuXxJezajBry3U1g0e0i7Q8uTgqM9RjOR06Vjjaaw1eNNq6etyJ4qPtYUnFtvr0RwFh+07p8mopHd+FbiCzaXBmW7DOif3iu3k98Zr6ERldFdTlWGQfavOIfgf8NYdTiv49BYPHL5ojNzIYyc5AKk4wD26Vxf7RvxV8W+C/FNlo2grBZ27WyztcSwCTziWI2jPAAxzjnnrXZKlSxE1DDq3e/8ATOlNxV5HvlFeQeKdf8ba/wDBXRde0q0ubS/vFWS+S0VvMVORlB1CkgHjnBFdV8F5PEkngiJvE/2j7V5reSbgYlMXGN2eeuevOMVySpOKd35HOsYnifq/K9r36Ha0UUVkdhy3h/8A5KL4q/64WP8A6DLXU1y3h/8A5KL4q/64WP8A6DLXU0AFeO/tDnGveFP+ud9/KGvYq8Z/aOONc8Kf7l9/KGsMSr0pI4M0dsJU9Dgt9LaNnXtB/wCw5p//AKVRVV8z3p+nvnxD4fH/AFHNP/8ASqOvEo0rVIvzR8Ngp/7TT/xL8z6pooor6I/SAooooAKKKKACiiigArmLT/kqup/9gOz/APR91XT1zFp/yVXU/wDsB2f/AKPuqAOnooooAKKKKACiiq+p/a/7Nuv7P2fbPJf7Pv8Au+Zg7c+2cUAWGIUFmIAHJJrLt/EGjXmn3l7pupWmpRWasZvsk6ylSoJKnaTg8dK+U/hbp/xq13XPFOjeLNQ13TtMvNMuob661QssEMpXCNGW4+9x8nGwn2rV+BHh6L4K2mu+OvGXiTTP7MkhWxittOn883Em4MOMD5sA4HXBYnArulhIQvHnvLSyXU2lThF8vMubou51fhL9o60utZuI/Emkpp+mlWa3lty0sgI6Kw7k+oxivYtM8X+H9S8IP4rtNQV9JSJ5ZJipBQJncCDyCMdK+HPG3ijwv4j8d3974et30vTrljJFFNEsYUhctwpIGSCfqa9s/Z713RdQ0efwPcX1vLo2oWkkkqTsInDSAA4J6k5xgZxitsZQpQjGUYtN2uuyPKlXq0aip1IvXy/PyOyu/jR8NfE2garp+oXF1aR+SxWO6jMfnY5XYy5wcgda+W7vVJ9SuY7i8kM8anhAQAFzyB/jXf8AxJ+GekaFrl1o+i+KBfXES7pLeSD54AeVVmBwSR6D6iuK0rwvqLac8/lpxuwjkqxI64H4d66KMsDRbkpa6b7q/b1PPxOJw7k/atKcdPv8zsdJvfB15bzavc+HHubizlDD7RdbIpFC5Csi9Tx61ctNYuvEd3c63eaVZaf9oIEMdqm1AgGMAdf8a8qtNUurDUMRRxOAwDxyxhgfXr0rZ1Cz1q91lL7R4p2sUcfZirgIqr1GM9M5+tYYrA6OnKVo9G3tbpv1/L0OHE4CTiqM5qMHqm+lunq/Xb0LPji8sbjVRHbadbW8kCiOWWFmxPgDBK9Aw6EjrXXeCbTULkvZzS28a+UklnFJIA7Keq+p28Ua3YeHLee7vrW3SCBnNxEJFCNHn5tuM8YPGB6VxPjZbXU9V0y9sbySOa4tY/tMcmR9mkyR8pHVSMN6jNc9RPMaP1ek+XlXxNX1Vul+vrsZUFTxsvY1Phind97djrfGGn3+iandGOCWOeRYmeURkAqVP3SevI5NYEs2obf7UjubyHU0j8uzdYBtck4+8Tw2CcHB5x9a9D+PuoXmnaV4f0q4hnbxBNpKfbLkv1QEquQP4yAcnPeuZl1HTbvw+raltt0lG0xlgxDD02/nWVD2tDDwVSCnzaXtq1a23Z9vl5kTUsFWjUhC6urd7WXzMDwpc6udP1G0v7iYPIDGnmtmSMkEPwee/eo/h1rN94R8ZtabmntJf3dygzgrjKv7Ef1IqTS/D9/5f9o2l5bMPL3xdT5n+y3p6H0NaPgfWrLVI5o5FhgvHPzQFssVHT68/lWuPhQq4evTcVOEtJJaWff5Wv6m7x1XD1a1ajFSh1S+zLo392p33i3w7p03hefUPDukQz6in76AQYBkYn5gTnngnj8q838A+JY73xPDpesS22mWdy5Rrp84tyAcbvUZ4r23QNe0nWJxpcYW3v4LNXuFEWxZm6EgjgtjGa83PwXT+1JJl14rbFyyL5GXAPYnODXw2R51hctliMDm1R2TvByUm2n2300TXqz1lgcLi6Ma04Jtr+vT8zQ+Kfwz1Ow8QJrVxG2t+Do9P8w3UMqhY/kyxIBzy3IIznI9K5PwDcaMHm0/SLW5gLsZCJnDZ4x1r0G/utQs9Ig8Iz3s8mmWloLQxByFlUjJLD3z07cCmaB8GPJ1OK8vBqOm2fkiSJ45l3ysTwM84AAz75FfQ4rOsDHBTq1JSUFFWava3R27u6/q5w8kcycsDQTVtLfZ07nafs/aHbtrmpardM32qOPy0iAygR+pJ7njGKx/in4aXwdqd1deGLG4Ek1lI0CklwXbIKL6dhjrz717H8PtHs9H8PxxWyku5JlmYDdIcnBOPQcVX+JXjXRfBWii81K4iF1NuWxt2zmeUDgDHQdMntRhJyxuHhODvzJP1W9u+x0xyaFHCRpVUlKDvff1/pHzH8NfGP2vXtOt9Y068gWzcTahcopAjVOc4xkEsFXHq1el/EvxPa+KNJbxJorzSW+nBYZ7addjRM7fK+ASCp6Zz2pfCnjLUPiBa6voGu2FoIZ4xI1xbRlGXDDAJ55zyD7Gsrwjr+n+EdR1PSW8OvqWm3Mht7qW4OXcKSANuNu3JPH45qamIwEsXUwUYcrjaTXTXz/Q87FOn7CMqVo0al9db8y8u23kXvg9oOneMtPuHnM1i1hIvn+XykwfLcE/dIwQevGK6/4sSeAL6CPTtatLmeeK3Kx3FkcS26dgGzz06HIrjPiV46j0PwHaN4Q0/wDsSzkuniu0gRQxcqCozjoRu56/LiuFg8YX2tSWeoXaRXA2KsiAbTIB13Ed/erlRxPPGvg4x9nLd3d7+XluZyxFHBYPljG8m0ua3uvrs+3p36nK6t8Pb4aVda/oOnXh0xMyETSCSQqOrZwC3cnA9a93/ZG8X3GseF7vwzeCeWXSSrxTu5YGKQnCe20g49j7VD8K/Ftvrlx/Yl/YRW8EFvLNK8WFjEK9V2/jiuu+HPiL4eaZNJo+gafBoYuJwFG0ATOeACQSQfQH8K0wua46sq1DMKai1L92073j3f8AS320PewmLwzo05e25pS3ura9tl/XU7uTWdKj1NdMk1C3W9bpCXG4+2PWvP8A9ojVY7Dw3ZWsmk298Lqc4knB2wlR1GCDuOfXoDXGeO5I4vHGozWU0hK3O7eRgrIOuPoelbPgnUdR8T6gfDmuh9X0y5VjMs/zGLAJDBuo5x371zUcwXteSS620PMxGZPFKeEtZt2T3W/U6f4G+JtO1vw2+m2emx6dNp21ZYos+W27JDKTzzg5zzmvQqw/B/hPQ/CdnLbaLamETMGld3Lu5HTJPpW5Xoyavoe7gadWlh4QqtOSXTY4D4+6l4p0n4cXV54RWb7cJUWWSBN8kUJzuZRg89OewJPasz9mrWPGGs+CJ7jxb9pkK3JWzuLlNssse0ZzwMgHoe/PpVb9pvxT4u8L+GtOm8LGW3Se4ZLq7jiEjRADKryCBk55x2puj+MfG7/ACPxNdWbf23yvmNBgmLfgTFP93npjvXaoP6qtFq9+pVarGkpTleyVz12ua+IfgnQvHWjJpeuxSlIpPNhkhfbJG2MZB+hxg1znwG8TeIvEuh3suvZmEEwWC5MYQyAjJHAAOOOR616RXJ71Kej1QYbEQxNGNWK0fcwPCHhDQvC3hdfDml2p+wfN5iytvaUt94se5NfKfjmXR5/j5Ho5F+miWerRW5gUjcrBlDbO+C3rk4/CvsuvnbxT8FPFmpfGh/ElrqFqumT6gl6bkyYlhCsDsC45IxgHp0zXXgpU/ayqVXrZ2bHUpRbUrao9YHwy8FjxqfGA0dP7W83zt/mNs83/AJ6bM43e/rz15rsa8K+Pvxg8SeB/GNpoujWFp5It1uJJLmNm8/JI2rgjAGOvXNeteDPEum+KNDttRsbiB5HhjeeBJAzQOyglGx0I5H4VjWpVVCNSbunsaKcVLl6m3VXUNN03URGNQ0+0vBGcp58KybT6jI4q1RXOm0WCgKAqgADgAUUUUgCiiigDlvD/APyUXxV/1wsf/QZa6muW8P8A/JRfFX/XCx/9BlrqaACvFv2kzjWfCf8AuXv8oa9prxT9pk41fwn/ALt7/KGoqK8Gjzs3f+xVPQ813VNpbf8AFSeHv+w5p/8A6VR1R3U60uorTXNDup9/lQ6zYO+yNnbAuY84VQST7AE1wwpWkj89wEv9qpf4l+aPruiua8V67eRfD/UfEXh5oRNbWct1F9vtZVVhGpYhoyUcZ245x61Q1HxFrtvrPh6O3OmXEWqmLdYrC/2hYyuZZ9+/aqJleq85AzkivRP1M7SiuL8b+IvEGg+ILKUW0MfhnZH9tvTa+e0cjShApxMhRcEfMEfGckYFdpQAUUUUAFFcd8W7eC48O2ouPEEuiRx3qSGVEmZZcK/7pxCyvtPXhhyBXnujal4mutV06aSDWLHxC9zZ/ZNPaSc2w0/7IPMLhjtP7zzCS/zhtgJz1APc65i0/wCSq6n/ANgOz/8AR91XL/Bme+l1GRftOr3EH9kWran/AGg0reXqZZ/OVfM+6cY3Kvyj5cCtvw9JqsnxS1k6rZ2dqw0ezEQtrppwyefdcsWjTafYZ+tAHaUUUUAFFFFABRRRQBynxasdW1HwBqVrotr9rvcI6W+8KZQrhmUE8ZIBxnjNfDvxp1DV/t9romp6LqWjeQPtHkXqbHctwGABxjAIz9a+jv2vvHHi7wzo+lx+D9TNnCZnXUri1ZWlhbC+WjdSgbLc8ZwBXC/AzxHo/wAZtbh8LfFTS7HWNSsLcy6bqDkxTzKCC8T7SA/B3fQHjvXp4TDqmlipK9r+v+RdPAUvbRxko3lFW/pbHPfC/wCFGiweBI/Gfju1u5X1EldGsI5AqSJtyJpMc7cngZHHUHNY/wAWbfTZNDS1jWziu7bbKm5ljKR9ML3OTgADP6V2X7YmtGDX9MsfDPiiyTT9Os/sU+l2V0qvayBs8oDwNoVeOm3BxmvF9K0O617Q9T8VatrkcNlpbRQzNITNcuz58tUTIzkg8lgBg1vDD1a1aOJqT91bIynl1fE42GLqVLQjsl+vqbfha41SKZJIbmeS9u1CyvO5ZmJHcnpj+lej6aI9N0SJprlpVVQzSE7iSfT15Nc98L9D/t6GTXLJTc2tqTEyTR7HMm0ZIUbgRyeM+nfitP4hM2k6PZqY3t3abzI02YXanJJH1Ix+NeZmGKw+LxiwdOS5r2fe9r+uiPkc3w9Wvi1TcbN6t29ev5CeIfBHiDVr6PUdN0rcJ9sYBdUcnsxyRgc17l4O+GE95o2nweIvNtZbSFUlaIANK2ORn0HrjmvGdL+M2k6rpD2s9rNYXipyc7gwXHKY7+xq5f8Ax48XWGiw2XhLUJ9bvbmfJOpWYe4tlA5UbMK4J7nkYPrx4uGw+aY2VOnmFPk9nJ8tk7NW+1LVWtttf7ke5h8vppPDVY6JL4tv6Vv0Nnw54V8X3XxYsNF1PwVnSrO7Y3lzdweZbywDIyrEY5GCMc5x71xXjXZcfGy+ivtNSK3j1YRPaxptHkI4UcDsUANfQXhr4wWkPwv0zxD4yhGn61dRS/6BGjbpnjYrlRztViB97pmvm+b4hXOpeKJ7i80eOJry6JxGxLx726ZPXrX01BVYRfsaeya0f4ruYYnDqhS9ng4J2von/Vy38VvEF9rnjW81S/jwCixxqgwqRrnAHtzXnbXn+lySYyjn8hXc+OPMt/Fd1pN0kyXVtGomheJgYgQOvGMHI596r6F4c0u+1D7TGWEcRUtA46//AFq7MPioUMLGdRdP6+88/D4yOGg54uL5mjE0vxDNDbtY+c8MLE454P8AhTfD/hu5ur99U0XUInW2k3opysm7spyMevOa7SPwvoF7r1rosVs8HnszXMkXLRRhSSwz6Yzj8O9JYWdt4R02QJNNdvcTAjcAoAA9B39ea5quPpyh/s6tOXRrdd3+NtRSzGlToyq4ZOMp6Wavfv379z0zUNY06HSITCsMd15KSLG6DMYI5J7eorm01+1vlj1XTby1SMeZErwSkPtDZKyD2JOPbFeT+KLrUPENy7LPa7F+RV3ksiDt7DP86foOq/2Po7WV5FiaNz5WOjg88n8a+ey/g2lhKL97mlLe/Z62132/PuPGU69ehzU3775fdWll1fn/AJW7HqN/eO+lXOsFXuUWJpfPUFkbA7kcYzivWP2aPFniLxt4LvJPFFtHKLS4WG2uDAEEy7c4x0O3jketef8Awk1+2s/hte6LoeoTyMyma6DR8hn+9sHZOMfrXoHwMu5U1i9sA0hga3EgQfcVgwGfbrXPQxWGjOpglSe9veVrJbWXZr8Ohvl6jl9dU78zqdfS/wA/Uzjrni/R/GRimkuWmafaLVsmN0J4Cr0xjoRW78f/AIaW/j/SrC5+3yWF5p7NscJvVkfG4EZHcDBFenmNGcOyKWXoxHIrivjTax6x8Ndc0+HVBaThEO+NslXDAqrAcgEjH6100aNWhCXsqvK+krX5fO3W3Y9bCUPqfPKpNyjvr+JgfCzQbP4f6bdxyajPeWTpErLKAztON2WA7AjHHtXKeMtPinvb6+g1K2DXTM8cTnDhmPGfQD19BUn7PPg/Nrr66rrU95dTvCwGWOwKGw2WzknJH0Arb+KHgm40vSZdc02R73yv9fE+1dkYH3h649PevnamBzSpiKf75VIRWsrJOTvqmntbZeXqceZOjXwbnRp3jq1q9N7v/gGv4x+G+nah8JLvQra1FzfLB9qhdX5lulj+Ug+hPGPQ18wfDtvE/hwan9rNxYtdW01nJZXMBXbuGN+GHBB6Ee4r274JeJNejtdUn1DUZP7JgdPIFw+drYO8DPIXG3j16Vn3niqTx149jsbzSbK8spZXgtdkGZok5w4fqcfeweOvAr6nAZrCVSvg6cf4bjftqr6fk9rM58diY08BR9j7sqlrK17L/g9zyHUNF8TXdzZ2enWk0skoyPIyCSBk9+mOa6LwboEOj2gutQjH2/zd7u0hI+VsrjnnpmoPE2r6lNbfZtFuLuwuFf5mikMbvj+DKnPXt6gVzuseJPFWi+I7bwxrmlobqJokmhnUtNIXwQcg9cMOneu2cMdjMNGMbRd9UtHZbdf60PMwVGtjMJ7LDNaPVben3nqvwVk17xR8W79vEEDaxpzRSTzTPDtjjc42YwAMnpt59a7X4b/EyC88aJ4btPDltYWFxI6QtDnzFIBOX9c4/CvV/DmmxaToVlp0KgLBCqcKFyQOTivKTousWfxXk1LS9JETS3WRNDCPKaIn5iSOORnPfNclevSg1P2erstF17s9XEU62GVGcfiuuayV3tc9juJo7e3knlbbHGpdj6ADJrz3wH8WNL8WeJm0SHTrm1Z1ZraR2DCQKMnIH3TjJ70vxh+IcvgtrKzttMjvZrtWdvOYhAgOMcdSc1J8J/DXhP7Ba+MdG0h7K5v4SQkkrOIckhlTPQZHX0rZRShzSXoddXFVKuLjRoTXu6yTXTTY79lVlKsoZT1BGRUGpXC2em3N20bSLBC8hRRywUE4H5Vxvxr8Uax4U8KxXujQr501wImndNywggnOOmTjAzxVj4PeI9U8U+DE1LWIFS4Ezxb1TasyjHzgfiR6ZBqeR8vN0Ol42m8Q8Mr81r7aHLfCT4o33irxPJot3pNrbQtE8sDW2f3YXHDZOD16jHPavWmYKpZiAAMknoBXBa94k8A/D3WfJexis769HmSm0tQSEJ6sR0GQeB6dK2/G+nTeKvAd7Y6PeJG99bq0E2SFYEhsZ9GHH41U0m00rIwwdSpTpTpzmqlSN9F+CLT+LPDCanb6Y3iDSxe3P+pg+1Jvk7cDPNeSftA/F3xJ4G8W2Wj6LY2ghNutxJLdRlvOyxG1cEYAxyeuTXLW/wAA/Fl9f2Fze3Vhp8ME2+Xy5S8wVSD8mBjJxxzxVr4efE/WvHHxbg0HxH4b0q8sjLL5UMlkGlsCgJDbmycjAB9+mK7qFCmv3i95Jao2w1epWpKVSPK30PY9Z0Wx+IHgC3m1HS4Yby8sFmhM0KtJayOgbAJGQQeDjFcN8GNH1DR/F8kcemS20XkNFdl4yAMcryepyP1Ne00V5NWMpyi1JpLoKvgY1q8K17OP4hRRRVncFFFeGWGvfEhvjN9hlW9+x/bSj25i/wBHW2z94HGPu8g5yTVwhzXOPF4yOGcE4t8ztoe50UUVB2HLeH/+Si+Kv+uFj/6DLXU1y3h//kovir/rhY/+gy11NABXiP7TxxqnhP6Xv8oa9urw79qM41Pwl9L3+UNFr6Hm5x/uNX0PK99WtDbPirw7/wBhyw/9KY6zt1W/D7Z8W+HP+w5Yf+lMdT7Ox+cZe/8Aa6X+KP5o+s9f0jT9e0i40nVIXms7hdk0azPHvXuCyEHB7jPI4rIsPAnhmw1S31S0tLuK8t4Y4EkGo3BzGhJRGBfDgFjw2etdLRVH6yYE/g3w5cSWrz6e0otCGije4laPIcyAshba5DkkbgcHpW/RRQAUUUUAFFFFABXMWn/JVdT/AOwHZ/8Ao+6rp65i0/5Krqf/AGA7P/0fdUAdPRRRQAUUV8z/ALV/xkjtbefwH4S1K/t9ZjuUW/uLcbAqbSTEr5zuyVzgdMjNbUKEq0+WJdOm6krI9d+PkPi64+FmrReCGnGsFU2i3OJjHuG8Rn+9tz79cc18haJP8YPBOs6f4t13/hK7HTrOVPOmv3laJoy2DGVc87uQB+PvXX+A/jJrVj8JNY8F3uvagfGU0rQ6RLMpdogSg8tpT0c/OFz0JGSOK4LxV4f+LrfDqbVPFsmtR6DY3q/udUuWDmV/l3KjncwB49skjua9jC0XSTpzta/3+h30abgnGVjzy9u7m8vLi8up5Jp7iQyTSOxLOxOSSe/NdJ4U17SfC8j6tpv9pz6ybSWCFjthjtXkjKGVWBZnI3HAwvY0z4XyeDY/GVg3jqO9fRxKDMbduBjpvUAsy567SDivrLwL8DPgfrFhLqmjhvENncMrox1FmEA67MIVI68hua68TiYUVaadjarVjDSSPmTwz8L9W161tJl1K1hnvgGiSUMclh8u5u2TjntnNU7XRPFPg3x5b+G9YtW066nniWe1ndWjlUn5SeSrDk4PvxX2v4u+GukppU1z4ZsPst/DGgtoYpNkY24HyjoDgcV4dq/7Put+JtYuPFOuawNF09QHvFugWm2IvzFTnA4H8R4ryKGYzqTlTr/C720/A+dw+NxM61TDYxe7JOzS0S7f8OT+KvDHjb4P+E77xLpyaK+izyxyy2MiP50EshC9VO3b0/PFecSeMtW+J2tRrqltbR3NvbLEiQKViWNep5Jwcn15r0zxh4mk+NWiL4I0vXNItWa5V7MPKVDNGp2o5Jy2R3APOOK4uy8JQeBLC9nYrLq1pC6XDrIWjd16qB6ZGAetcdBYXCqVeNO1eWl7avtc4cZjcOsAoJS578sbpp3XV3/rUbpfwy0jTdNnkvNQjvbm7kIhMAK+REPZhkNn6jFbvhDwjbWV7Bb2MbSXlwwjE0h6hj+QH+FQ2cFjHcWfiXXY7gNbxrJcQwy7Pkxloxn69+9S638aLF4ZIfDvhmWxBiEcHm3Ify2xjPAyex69a4MRLNa9N/Vr1bv3ldRS/wA0tDy6ccTm8pOVW0dE0u60012/q3Uo/HXTdS8H+JbLTL+3EqNaCSOdCQjksdyqT/dx+v0rkf7Xs77WdHh8KWEh18XMXkSyKDmRTlRt5DEkAcit/XrTxvqnwz87xOurXj2t+j2AuCXljR0YSlgfmC5WPGehJrrfgpcW3irT10u403T7fVI3e0sLqG2VHh3xMvmjHRlyee/1r162MpYajTlRXtFGXLLlltfS7XW3VaWPbp4LCYZxmtOXzfor9zhvBvh/x3481rWL+2W81G4t0MmoPPKd7nJxHz1bOcL7U3WdF8V6bokl2NM1KyglmW3aR4Wj3N12DIBz9Ku6p4F8deAZLyK31y0g1GQeTLZ6bqQN1LD97fsBDbeAfWuf8QQ+MNeh0my1nUr6dVWV4xdzM4jAI5OSeenvivUdelOfuyjbt12vt8icbRoe2jVqzSt38tdupo+AvEGr+EtfvDPZh7+KHyjHebsx78HkZ547H1rZurfV/EN6YftllCty5byDAFiiGD91vvLgZ6nB71yvinTdStV0zUvNWaSW3FmzxnMjvEBnK9T8pTn04zVyfXr7S/DNtby2kbSX7OszuvzxRrjCqe2fevOrYVzccVSjFVpJRv6X116LVrr0vqcGMhOtVpyw84uDu0rLXTW1+9tzrfA3hnRfBd3deLtf8QWV3plpE8KwW6F2nZxt2kdO/T+lc7pi/DrxHqWmeH2vNZtNRvLkI2qrErW6s5+WLySQ20ZC785zk4xXE+Ib9rqBIIFfylJdge7YwOK+kfCPgf4R+Cm8Kazr63o142UF48TStLFHKyg+YygYGD0HTjoetVRwk8FUqYnEVpTnOyWiSSje2i8223107Huwr04YaNXFWi1f8T1L4T/CvRPh9b3QtbmfULi5QRyTXCqMJ12hRxgk8/hUnjrxBofw48J6xrGn6TCZ7eHzPKiUIJHJAUMfTJFfN37S3xF8Val46k07T9Qu9N03TpClvHaTtGZWGD5rEEZyCCO2Pzqh4u+MWra1aaXoF1a295CbW2S+uWVjLczbRuYDp1yMY5IPrXHjsBj6jpVqPK7yTnf+Trbz6GtOlTdN1IR5mr2Xn6+YnjX9oTx54k0CKxhePRHW4LS3OnMyGRcfKhJJIxyeDz+Fb/7LfgHxRrniP/hL9SMg8O3UU8dxJLcZa9Y8Y25zw/zbj3HFXvGV34W+F3hO50O10m01yW+vFa4FzZKItyKdoVWzjGTlvfivYPgT8TPDfi7wrY2kC2mk6hEDCdORfLUFenl8AEEYOBXY8ZCrhm8PT9x6X0af9fcZU8bGtSfNDlT01ta/b1/DoVtQhuPAYv8AUreC4isbNWldwNwkjHQE9+uPqa8Ps/F2seJ7y4tZPEFzcpfqZJoZJiy4B3D5egwcdMV6p+1fB41a10a60N7j+w4Wb+0Fi5UOSoVpV/iTGR6Zrx/wZ4DvvEHjbTY/DrrZPHIJLsqSIxCPvEjP0G3pzXjZXlMcBRquNRt1LtX15XroeDm1GjOpTw3M43Tslt8/L/gnVw+Gzp/hC78QXmrReTIxtUs4kJkaU8gknAAxnmr/AMANQ0nSfFt3dahfRwSiydLYSOESRyRlST344/GvJPBPizW/H3xNtfCAtYbaG6uJI4CqMzQlVY7n55GF59K9T1n4cwWOtQ6Ta+JLW5vNwScSQNHHG/oGGc/kK7IweHh/tDSlI8jE5bjMsrU6jppcqVtVq/8AM53xRDrGt3d7rd2kVpczsXdIFEbR+4AHUevU9a7r4Ga7p5tprfxXqNlqevRzbdCu9Sg8y4TK8IZiOBv6ZOeTXm2t6nq+o3MGh6NBBDHcmOzEsshD72ITcSfu5J/Cu41vwpomheNLOG7vZvstmLf+0PLQKPMVV3lPYnn8TV+1nRpv6y0rvSw8FWxGEh9YpzTjJ2af5lHwLB8bNY1/XdN1CbWY0mtpVuvtm5Ig+QQsZPAJxgbeMH0rovgrq2seG/Etxa6u8un6KEb7Yb0GOOOQfdwW/iJ4wOo+le6+Hte0fxBaNdaPfxXkSNtcpnKn0IPIrkvjL4JvPG2lWUem30MVxZSs2yUnY+4AHJGcEY447mqqV1Vn70Uj3MbhHUlHGYeTlKOyT0f9de5zXxa8SaT4i1JfC1nY2F/i288aizB/I3Djy8dTjHfHT0q38BtN17TbvUoLjUJLrRljQQCRs7JM8hQTxx1xxyK5/Rfgrr2matDdprFjIkce51XcrFiPufTPc/lXpXw70bVdLa6a+XyYpAAsW4HLD+LivDxFfFU8whShrSa102evX7jPB0a9XEe3xEHGV/wttpv8zzX9snwx4y8WeE9J0/wlI1yEuWe806O4WOS4GBsYKSN4U549we3G58J7rUvhd8DtHh+I1zIL+NmRIFbzZEVmJSLIOCQvvgdM8Vd8f+CvEGpeJptW014pkZVaPdLtaNlHCj8Rx9a860bQ/F/i57yx8WXmo29qjM0cl4pJiuO21TyVwSDjj8q7pZjClRl9aahCL3bte52180xjvhaVB813yv8AzPQtT8L+D/i21v4lsdTu4WjUQTrGAGwDkKyn7p56+hr0uwtbfTtOgs7dRHb20SxoCfuqowOfoK4v4O+BH8FadeG41FL24vWRmMSlY1VQcYz1PJ5qP4/eG/EPin4d3Gl+G5cXZmSR4fM8vz4xnKZPHocHg4rpXLUmoqXu9zXBUXCHtqkFGpL4rHfoyugdGDKeQQcg15Rrfxc8BeG/iTLoD6Y6XzyrBe6jDboFVzjAdvvNjIyecVZ/Zv8ACvibwl4JnsfEzGOSW6MtvamUP5CbQMZGQMkE4HSq3xI+Hvw3s/EB+IHiQXUTiZHkhjcmO4lH3cpjJJ28gEA4571tCFGFWUZu66WOqpPlhzydku56xRWR4S8SaT4o0kano9wZYN5RgylWRh1BB6HkVr1yNNaMuE4zipRd0wooBBGQciikUFFFFABRRRQBy3h//kovir/rhY/+gy11Nct4f/5KL4q/64WP/oMtdTQAV4Z+1Qcaj4S/7ff/AEGKvc68K/asOL/wl/2+/wDoMVVBXkjzc4/3Gr6HkO+rvhts+MPDf/YcsP8A0pjrN3Ve8Mt/xWXhr/sOWH/pTHXRKGjPzfLl/tdL/FH80fZVFFFcp+tBRRRQAUUUUAFFFFABXMWn/JVdT/7Adn/6Puq6euYtP+Sq6n/2A7P/ANH3VAHT1n+I9a0vw7otzrWtXsVlYWqb5ppDwo/qSeAB1rQr5p/be8dR2ejW3w+j08yS6hHHfS3LMQI0SQ7Qo7klTnsB+m+HoutUUDSlDnkonG+Jf2mvEw+KDXei3Vu/hOG5VEtmtcGeDI3OSRvDHkjpjjiuz+K3w5+Hetadqnxs0i9utWgSAX8lhbSr5NzKoXG843oOhdeuAelfIlfUP7OHgA6j8IvEum3PiuxtpPF9oFsrOK4Bki2bgZHTg8nggfwjrXt4ijDDxjODtbT1R6FSnGmlKOh85eHtSs9P8T2er6hp5vra3uluJLVJfL8wBt23dg4FfUn7YcfiPxZ4E8IajoGkXt3o8+bydYYWeSN3jXyt6r0GGcZ9fwr5i8d+F9U8HeKL3w3q/kG9tGCsYJA6MCMggj1GODgjuK+zfh18XvBviTw3pfgtdeC+JbnSktiskbqrXHlYKiTGC2fQ/TmjGNxlCtBXt+QV204zirnzb8Jvg1J4/W5ih8Y6FZX8VuZE0/e0lwGzjEi4AUepBYjIyK7L4Ga14b+CHiLxCfF/ii2ubyWNLf7BpAe6XcrZLM4AQMOmM5GTn0rxiaPxX8O/Fk0DG60XWrVXhcqRuCupVsHkEFT1rIsNPvL6O6ktYRItpCZ5/nUFUBAJwTk9RwMmuidJ1U1KXus0lBzvd6M9d+Kv7QPjPX/F81z4W1u90XRoG2WcMJCtIoP+sk45J/ungdPeux8U/tBWHiD9n6TRdStp7vxJfRtp96FIhQfLnzwQDkHj5cDJyOBXzTGyrIrMgdQeVzjIrpLl/DsejSRQPKRM+9ULbpEYdM9BwCR70pYSjaK5djnxDhR5FyN3fRfmP+FvgrWPHvi+30HRJ7a3uipmMs8uwRopGWGOSRnOBzXomr/FTS9M+IkkFnoD6ppNtemGT7XMRJcgHa7AAcEtkgHPbNdR8DPDHhXQb/8A4Tvw14kutQSOJ4Y3u7dIPIJGH3Lk89hz0Oa479orS44vFmma94Y0RbZdQjNw17p5ZluLnedxXaSFYEA4XHJzXgUs3wWaZlPBcrbp31aaV1urnPiaWFxlaMK8b8u1+56vr/wO8UX3iny7W5ik0O6cMZ5ZNrwxnqGjPJYD04+lZPhzwv4M8E+KW8M6pqOj6h4lju2ktzu3uq9YxgjCvjkr1z+FJpfi/wAZv4T06LxD4gvXntYd0jklHB6/ORyzAcZPPFedal4d3eNrnxg3itbW5kdtQgLwNJJJOfmCnHRWPc9B2rhxlOWZUJ4KNVwts43V2trtdO58zl2NwFOtUoxbiuj6Nr8vmfQGsw3Fzp0oieDMjqj+bJhjuP8ADxyeK5r4h6hY+HvDJkhs5BMGAtzbRY8t8/eLD7v1qjpOqePJPCKeNtS0uwudKEyxLBZZZ8YYPKeSVwcLg+vTvS3fj20vLKbT/wCxdQS+uYW8mCeHEbqQQGLnjb/kZr89p8OZpltag5UeeMXeXLLrfq/JW6W31OuqqEpS5nuuu1vJ/M8Ua31STxRF4gu9Qa7vTcrcTyysd7sDnk984xWnfeLtTnvjZrbwuS22MBTkOen169O9V/EENxYzR2MFxBc3TLtljgyXjfrjHp196Ph/4otfCmsz6jfaFb6vcCMC3Fw2DBID94ZB7Z9+lfseJSqUXiKVL2k0vdW1+2rskjPDUP7QcamLs0lpp+NjsPhlrtjpPifWIvFEMkF9EFiikktmAiAJ3LgjK54Oe4FUfHthp3iTxcjabew26yjKIwxvQY3Mo9fapNHsNe+IWtSX1uhnuLsyvukbALIhby1J6nAwB9K5Xwpb3E3i2G8htJrq6EhBgQFjGPungeg/CvJo5ZCliamZKdqvIlJXTgmktr7arr59zmn7SX8Fcihfl0V27WS7Le7NfVfBmjwzRK2ujT49vzmaFpSfUgJz/SvZPCng2Hxh4NGuSy31tDp2LS0jkjHm3VpGqhHYdUJO/wBeAPTNcV8ZfBmqWNnDqGlh7siECYwJ91QfvYznPPOM9M15za+CfHtt4Zn8WW8N9b2g2uWinYSyDdjdtU7sD3rkw+Pw2Z4GOIWMs5XhG9tJPy0be1rt6bJHo4PL62Jw7w+OV2nfz/D1Pade1L4YePvEGmeD9cluodRhmWytdQsIlQqQNojdmBDL8oAODg/jXs0Hwx8I6fp2lQWWk2SyaTGUt7meFZJVGdxJcjOckn8a+W/gLbeF9N1uDxf4/wBQu7MW90HsIjbswnccmR8AnapI56E9+K+1oJre+s454JEntp4wyOpyrow4IPcEGqxWX03glgZVJVIbNtvV9dVb+tD0oSdGXubo+Xf2j4vDuseFpZ9FmvZ9Rju4t3mRqIpFAYEqeo7fWvC7LV9a0CytobJpLS5Fz56SqAWUjG0Dr3Ga7T9p2+1/wj8UJNAs7eaPQ9kctssqAi43DJO/HZsj2xzXoGjeDvDGj+KtG1KK9fVZLaOO4WVpUNv5xG4EBc7gpx1bBIrpwlShk2WRWIj7q1Sjd7LRHlP22HjF42MXGbv395/qematr3i2/wD2YbjXdQsY49em0vdNHJCBlS2C+w8AlPmx6/lXhvwf+JVl4N8N+JLXxPHfSx6lCIbV7eIfaNxDB8OcYUAg89+le1fDr4teF/G2v3vgi+unupLlHji86HbHcAA71Uj2BIyB0OKzfiB+z34Z1JRNF4im0a1j5HnBXCsf9piOPrWuAxcKlL99ScObWzVmjprKoq8Jcia6vqvT/hzzn9kL4dWem+KP+Fg/8JZY3NpBDLBDZRZFzlvl/fJ/DgZIwWB4Oa7b4satp2j+PVm0eM3Eu5Lq4WYHy95OQBjB5xk1xnhXwa3wm8Yw3/iDWrSQSW8v2C1sHMs1+pwNxGAFQZByT1wBmsW7uvEfib4i3dtfIY55oTPCkmUEMKnCrjGT1rhx/tqmYylV5fq8Ycyk9He+q31SWr0W/c4+IaixdDlg/wB6ndL+6v1MXx34hvJfGX9uWYh0+czi6SK3UeXFIDkMAc85Gee/avd3m03xd4N0+bxNZyWev3VlG11exDCq3VWZM85XaT9favKrT4bXusfES20nUPMg042BupbyIH5yGC+WuRgNznPpzivc2bw1Z6zpOh3WkSeSbeK2V0nOMAbF3L34A5zXmZvxDha7o4PBVE6uktU7W9bbmEMHNZdGVdKz3vbd+m3qc34HnsfDeha1p+m6hcXGp6jGY1uBH5ccQAIVlBJJOWJ7Unwig1DwVqt1qnibUfsGnXcBEe5ml85twxKQudqjn5mx1xUfxV1DwB8M7mHTLzVL19b1EBrOLZvWGMvjc+OxwQOvTp3p3wz8ZRanPDoE0Fy97NMUgwN6sh559ABkntisMXi84wcZ1Y0faxdrJaddXe3+ffQ58Hg6dDEUKeLfJZPl7PXb1f8Akcz8HPBvxS0f4xyeJNfurhdHTzpr/UXvBJb3kRUlSoBO4Hgjj5QK3/GXxq1eXxIH8LTImlQYAE0AzOe5OeQPTGDXVeH/AIleFv7RHgVrCdNMCvYrdSONj8FSCvVVPIHPpXm3xD+G17oetQx+G7S/1XTLtA1vNGnm4Yn7hKjHpX1ftlWmvapKVtvIM6zCrXpKWDldJ2dr3v8A5FPWfin4wtL6bxxcXN4un2ki+ZBFuFr2xD3GW6c885rd+DPxD8R/ErW7yew09Z4JbpZLoSynGnI3RQ2BuG1eAByR2q/8c47zQ/h/o3hKPRLO20vULYHUlSAMrzjblc9jnnPXpg8V2vwf0nwv8OfhFDqv9lLoaTQrc3+dzySP0UndliSMYXtmuXMMDhMdhfZYimpJvRenobZbajzQlVmqsXzN/Zs1qtb9+3psehjUNLtryHSm1C0juyo8u3aZRIw9lzk1NqEk8NhcS2sXnTpEzRR/32AOB+Jr580vw4fiH8RbnxN4f1lBZJeRzz+eGS4gAwQAvII+UgEHHrX0VUypRpJRX3djvwWLqYpTlKNlfR3vfzPFPgv4y8ba541ubHWjLPZ+U7zB7cILZh0AIA78YP8AStX9pudI/BFpC1o0plvV2zZwIiFP8xkV6qqqpJVQCeTgdahv7O1vrV7W8t4biF/vRyxh1P1B4qvaLnUrGP8AZ9T6nLDyqOTd9WeXfs+XmjaZ8PPPuriCwee9cO9zOqCVsADbnHGOMeoNdR8XtO1zWPAV3aeG5G+1uUbbHJtaWMH5lB9x+deH3vwc8dXWu3cS2dqYfNYpcPOojZSeMAcjjtjivorwdpU2h+FtN0i4uTdTWlusTy/3iB29uw9hWtVRjJTi7s5suVapQeFq03GKVr7XPOf2dtF8YaRFqa6/Dd21g2wW8Fy2W3gncyjsMY+teuUUVhUnzy5j1sLh1hqSpRd7dwrl/iB440fwXa282pLPLJcsVihhUFjjqeSAAMj866ivn79oq08Tan4ys7SHTrm4sVhAsvJhLBnb7+SB1yBwe2KdKClKzObNcVUwuGc6avLRLS57f4Y1yw8R6Hb6xprs1tOCV3jDKQcEEdiCK0qx/BejW+geF7DS7eDyRDCN67tx3nliT35JrYqHa+h20XN04+0+K2vqct4f/wCSi+Kv+uFj/wCgy11Nct4f/wCSi+Kv+uFj/wCgy11NI0CvCP2r+L3wl9b3/wBBir3evBv2sji88I/W8/8AQYq0pfGjzs3/ANyq+h43uq/4Wb/itPDP/YcsP/SmOsvdVvQZpYfFXh+aG2kupU1mxZIY2VWkIuI8KCxCgn3IFd04+6z87y+P+10v8S/NH2vRXH/EPUrqH4W6xq0l1deGruCxlnRjND5kUiqSilvmQ5IAwCc5x1rjbrxhqU/iC1mtfEeXD6UljYRNG0eoxzti4k6Evj5+VICeXk9680/VT2KivKPiP4su4NceTSPEYgjgsLe40u3gaN01O4a6aKSI5BL4Cou1SCPMz6Y9XoAKKKKACiiigArmLT/kqup/9gOz/wDR91XT1zFp/wAlV1P/ALAdn/6PuqAOnrmfHXgjwb4tjguPFmiWeoCyBeOSYEGNep5BB28cg8V01cJ8fPEeqeFPhRrWtaPYpeXUcax7XQsiK7BWdgOoAJNaUlJzSi7MqF+ZWPn/AOImpfAP4m6rLNHq174Yn0i2I+1QWKrHfQJgBVXuw/h4Bx6jp5BrFhDo2pN418A6rLPpGn38a2s0vy3do+Nyeah7EqRuHynpxnFehfsufCnw/wDEbR/E0+vW99H5Spb2dzCwVInYEllBHzMuB7Yb3BqH4eeCo/h7+0RY6H4p8SaNb28UjKytJvW8jdSqRuuCFLZU4fGO2eK9+EoUnKnGTfKtmenFxheKe3Q8d1q+1PUNWn1zUWl+1ajK900xTaJGZjuZfbORxwMYruf2Y9M0/Vvjd4dtdQW5KRzNcRCHH+sjQuu7/ZyvOPas74u6t43bxXqOj+MHmhlt5mWOzeNVigj3EoIQB8qYxjb1HrU/7P8A4t1Dwf8AFDSrzTbGG9e9lSxkidSWMcjqG2EdG6c+1dNTmlQfL2NZXdN2Jf2jvDt74b+Mev295JLMt5cG+gmk6yRy/N174OV/4DXKeC7HSL7xZpVn4gv20/TJrlFupwhYpGSM4x0z69utfUP7d9jojeHNA1KaaOLWluXit1EeWmhxlwW7BSVPPc186/CTwnqfivx3otnbaNdahZG/iF2yowiWIMpfc44X5ffNZ4atz4ZSemn5EUqnNSuz1z49fs/aT4J+HreJPDV/e3n2W4DXn2pgx8h8Ku3aAOGIyT1z7V89/Z/9AFyrFj5hV1H8AxwT9f6V674/uPjtrHiPxHot3B4oltTI6z2dtC/2YQBvlC7RtKYx06jrmvILu3mtJ2gnASReHUODg+hx39qvC86hacrsKanyq8tT1/4Z+BLCb4enxLe66mmS3chSM3dwIrVVVyuXPcnHU9MV7/8ACq3Hw78Cy3V1dWmtHUJDeQLZTCSBFVdu5X6Ek+npXxbqOs6vqenWljd3kstlYRiO3gGFjiGeyjjJJPJ5r6d/ZU1Hw34j+Hs3w/g1K/tdetWlvVmeFSqK7AHywSQyjjIIHJJr5rMcDmdPC1pQrKUpTurrSMbrS+vTrbc83GYDmm8Rf3tvJHFaveWfhrU7rWL3ULv7FqNy7CB28wQSOxc7e+3qPbip/F3hq/l8Jad440lJdUstQHzxQRlpLb+4XA5AYD04rP8AjjL4atUj+H2g61Nr2rQXcj315cW67mucqqxRsAAqgbhtXjJ6mrnwt8HeMtA8HanqOrRyWunCRHNuZsvCMH94QD8qnp+HOKqT+pKFaUl7SX2Xo5L+71ut9tux83UyyGHoTxOIvOqvldaarT735P1NzQb7xnY+E9DsRd3+gWSJLOyWrGN5pmlbHmE84CBfl6c9KxfEPxF1o/FKwutamjvbW2eFJYoogC6Adx03c54wM9hUugePNJ03+03uNUm1CyZYhHa3BZ3LlyHMZbOBs55IGceteceI9IuI2m1LSTdXlgT5q3DRlWCk9/cetThKFfE1KlLMYpRknaysnzeuqkvXXdbab0aalWjUqStBpcsZLZ/Pr/mexXPwfu4/Fj+KLfVLa5003BvhBLuSVlJ3lS2MDr17+1Q/DLVvh/4s8WT6H4h0G3kiu0YQy7CrFhzkMDngA+lZPwb+J2oCxl8PeIZ7m8jP/HvKwDMsePmQnqR6fjW18PdN8F6R40/tax07UpwX2Wn2l/KiQkHc2CNxHQDOP4q+ZpyzPB1MRSzJuUqcV7Ka0jZXfvWtrtfS+jt0O3H1MGq8Zydpxt97f32/roL8U/h3eeH9UubXQpAuhWo3x/Z2LTW4I+ckcFiOTwckVxfwr1zSfCA1LVry7S7ildLVUt0PmgfMwkw2MKcfXOK6TxV8XdTtpNX0/UtF36qZpUS6iYC3ZWJ2vj6Ecd8da8is9F1S9+zC10+6kFwSIHEZ2Ng4JDdMDv6V72Bw+LzTBV6OZxUKTa5Wmvejvdu78nfTd6F4fD06Kk4vRu+57lonxU0rUJ5Ywtx9ruLuK206zZAoCnhpJJOgGT90ZPFdNonhnxZH4kRdJ8WObG4uXuryzuFUZ7lY2PQHoRkcc15J8N/BnhLWdBuZrzxFey+JbOVpBpVkAv2hNyqipKwxnceWGcA5xxmvoL4caDrsb3UeqW/+klA0TC/Nwix5+5llUhhkZPO78K+S4nynBZW4xwCjeUbOm0nKdtE48yeq3uldvXVndRoy5rxdl1ZheP8A4M+INf1K11O01KxiUwiOdJmP7kAk5UgHIwenrXY+Atdk0xdO0FXVtPtoVt0JXkKq4DZ69q4v4v8Axm1D4e+KrLwfFpkEsJgSW9upixKpISMRgddoHU554xUel+NfBmlY1TVdbiFqFAjECmSR2bphRz0ByT0rbMKebwwmCo4OnJPluo+dlpJ+XXY8+VCGHxK5dpvV+nY7f9ov4e6n8RfBdvp+jXcEN5a3QuEWckRyjaQVyAcHnIPSq/wO+FEPg/wVFp/iaOy1HUjcvcEqCyQhgAIwT1HGenVjXhHxN1r4p6jrT6j4ZuvEEmgXcaLaTad5gWZWHfb8wOcjtjFep/A238ef8Iju8aLrDXO//RheFy/k4GN2e+c9ecV7eZ5tPB5N9ZcVOzV4J3afZ6aNdVbQ9CNF1YxhO1n3Kuv/AA18JfBj+0vilZLqGpz2JLWFhK4EUMkp2ZLAZIG89e3qa8n1z4u+IPiTrFvpur28MMW5Vs7K0jZlMp4JOckk9s8Dn3r7Gh02HUfDp03WbWO7t54yk0E67lZD2INcBrbeC/h/qWn+GPD/AITs0vbqKW8/dKEWGNSFLu33myxAC/XpXas4csv+tTp+/wAqfvO1tL2dk9vTXYwxlClXpTo1m7d12R4zrV/4P8Da54Wutd1S8uvE2ipJFcWFtF5sUVvNllRmJADJu34GfvY9DWT8T/iBZ+IPG3hrVPCsN1tsS8cl7JEY0mEmMxe4GCee9Q/HXQdLufFCa9NcNFe6qzGWBCApKqBuUdu2a9B8H/ZbrwfYRwQJHCsAj8vAIBAwfz6/jXhZjWwCjhs7lTdSTTg9bR1un7tnfeVtbd29DklmVOjh/qtHtbX7t+pDd/FSaVLLSzpM9reajdLb20kLAqq4JJOcdhjj1rrfh7bed4sXUdanYm2ie4RX+ZpGQZ/Qc/hXm/iV7SG8is7s7JLeWOZJVjDlCD1X0bH86tw6FquseMdPurK9uZLZ5hcQ3aAk2yg55xwDjj0Oa4sLl+BwbhiKSVKm05O/NK9tdH6K9r30vZnzqx9bFVaUa95Ti0t1bV6Oy7XsW9c03wx8cfidptxdQ3+hajaRlba4hZZVniQlwkikcHliCD3I964Tx54w1L4LeOvs2hvY6peKrxvNIh2BMgFRg5DeuDxXuXi7VvD3wu8Map400nwtbvqZkSGPa7BAZG75J2Lx/DjPSvPvgX4X0n4uX154g8RWNs1vp99vms3i8xJHcFwAx/h9Qcn86+wyzMKOY4SOMo3dHbttp67nsywOLp1qM8ZD2jg3qnaye3a9nr+Bo/Bv4ea14l0TSvGjTWlvbXcP2iKKRmLknI5447nPfivcWnj8F+Arq8mY3v2CJ5XWM/ebrtHoMn+teLePLLxVZ+ObvVNPmnttHslL280D+XDbWqLyoUEYAAI2gc1XtPE0ninR9V0jwZfXFxevbLLcWyRsHlg3AOFz1IyuQOxNeXKrTxONp4nDx9pGScXKLuopa2dtOvXU4qNsH7ZUqEo2va+t/Q9N+EXxIk8eXt9p+oaTDbS26CZDGxdGXOMHPQjiuk+KuhXniPwHqWk6eIzdSqrRK5wGKsDjPbOOtcv+zr4e1LRPDd9JqumCylubgNH5ke2VkCj73fGc4B968b0X4ifGib9qH/hH7mO9/sw6o0EunG2HkR2W8jzQ2OyfMHzyfrivbVLnqSdOy5dT1ctoVcZgv371ad76OxYt4fiB8MrVp/s7aWNSZVL7UlP7snCk8gZ3HjvX0l4Fv9S1TwhpmoatB5F9PAHmTbt59cdsjBx71sERyLyFdc/UU6satX2m61McDlzwk3y1G420T6f16GJb+LPDdxr76DDrFq+pISDbhucjqM9CR6ZzW3Xk+i/B/wDs/wCIa+IjrG+ziumuoodhEm4kkKWzjAJ696u/FH4rReC9eg0mPSWvpDEs0zGXYFUk4C8HJ4pez5mlDUdPG1KVKVTGJQs7Lrp+J6XRVXSL6HU9KtNStwwhuoUmQMMHawBGfzq0eQRyPpWR6KaaujOtNc0a71ObS7XVbKe+h/1tukymRPXIBzWjXjPgT4Q6roHxETXbjVoJbK2lkki2bvNl3AgBuw688nNezVpUjGL913ObCVa1WDdaHK7/AIBRRXI/F7Stc1nwJe2Hh+RlvHKkor7DKgPzID2z+vTvURV2kbVpunBySu107nXDkZHIorzb4A6B4m8P+G7uDxEJIVlnDW1tJJuaJcfMeCcZPb2969JpzioyaTuTh6sqtKM5R5W+jOW8P/8AJRfFX/XCx/8AQZa6muW8P/8AJRfFX/XCx/8AQZa6mpNgrwX9rX/j78I/W8/9Bir3qvA/2uP+Prwj/vXn/oMVa0P4iPPzXXB1PQ8VzWj4SP8AxW/hj/sOWH/pTHWVk1peED/xXPhj/sOWH/pRHXqVI+4/Q+CwMP8Aaqf+JfmfalxBDcRGG4hjmjPVJFDA/gaZFZ2cRiMVrAhiBWMrGBsB6gelT0V4x+mkRtrYmMm3iJiJMZ2D5CepHpUtFFABRRRQAUUUUAeZeCvE+s3/AIytoLnVhdreyamtzp3lxj+zxbXAjiI2jeMg4O8nJYEYrX8N3OpXPxS1o6lpi2DJo9msQW4EvmL59183AGPpXXQ2NlBdzXkNnbxXM+POmSMB5MdNzDk496wLT/kqup/9gOz/APR91QB09I6q6MjqGVhhlIyCPSlooAhsrS1srdbeztobaFc4jhjCKPwHFfD3x6Xwk/7TVws82prYm9txqxRFLLJhd3l5PTG36c4zxX2J8QPGvh7wNoM+seIL5IY403JArAzTHONqISCxyfw718633xO/Z78TeNtP8U654X1WPV2lXzZpIv3SFSNkkoV8PjjsenIr0cBzxbnytq1tDqw3Mm5WZ6L8Z/gZ4Y8ba8PGF9q+oaf5FqPtkduiv58UYJGM8q23jPPbivjifX7PTPHaeI/B2nvpcFpdLcWFvcy/aDGVORuJHOcdD0z1719+/GTxZeeEPhfq/ijSbNL+e2hVokYFkwzKu9sdVAbJ+lfAuq+JrTVrSa3PhLQLa8uZdz3lnHKkgJYHCJ5hRfTAXnNduWynKD5tVsb4RylF32Pon49W83xv8K+G9S+H97p+s3unBzqGnQzqs8TSKmSFfBIUgj8QeaxfhH40tf2fpr3wr43hvJtQ1GaG5uLezZZI9PQrgFjnDORgkLnAC8mtb4HfAPxl4P8AifYeJ9U1Kxg0uxR5PMhlYSTqyEbChHyjn5sntxmmeMtZ+B3xT8d6jem21eXWtPsZpYzuENtqn2dGcITknouM/LkVCcLexXvQWunQV429mtYnZ/tmalcN8G7WXSdWSCG5vInlRZwj3MBVuFHVhkoSB2618XaZbpdX8FvI+xHcKW9K3fiD458QePNRtr7X54WNrD5FrDBEI44I85Cqo/meeBXOO7uwZmJIAAPsOld+Ew7oUuV7m1OjKNJxTs+531tb+CNEs9Qj8Q6Xqd59stwlm1pcqjwSqc7vmBGD0PB+lS+CfiTafD27Go+CdEZNRngMV3carMJ2Vc52xbAgUcAkkE5GOnXm9AA07UtL1rxFpI1TRpZNkiTSMFdM4bDKQVYDJHuO9eo/GXR/C2ma6PDvhO1tk0W3gjnhdf3hlkkQMZC5yW4KjrgY6daHySlyPW/3aHm/WI4TDpVp+01s3+nyKi/D27jVPiMpmnRWXVDYqymRyCJG+Y8EdT61uL8YtZ1uHU/Dtpp9lZWOtRm381iXmijI5Gfuklcjp3rnPCPxF1y+8M/8InHDbyTbTaxEKTKYz8oUc4J5xmrnhP4Q+IJtXiN3ayQ6RFLmWa2lSSQKOcIu4Enp06fpXyUIrDVJ4nO5QjKLapSvry/N6vbzONKb5sPzPnS0b1tp+Nt/PuafgX4W22uR6paIbq7vPJ/0QoNoibsTzgnjHJAxmvRL7TbT4V/Dyxg8TRxRpMHjEKkSPM5ySpxx06noM9a5T4r/ABF1zwuE0j4eTRadpgVDcXVrGruzkdCSDtx0Oec5rQddQ+MngXwzB4quzpmt2cknlX0kYMVyrkDMkYxtyFXkce2Dx59TCrOMJDEZlUlCnUkpKN0nGysu9r7tdL9zCnT9lCLr1lNq60ta/wB3y/4c8L0mTWNL1j7Uun3MSyA4VoSBtYZGCR9PrXvds0Gu+B4p9LgNy5VMqkYDCUY3A7uhBzzmua+NWoTRwWmbC5nt7KUwfbIMeTKDgBgp+ZQSO9cRZeKb7SNLmvNHu5kKyqXRSQu7oNw7134rC4jPcHSxEEqdaEtr80dHaza76P8AA4saoYirf2d1K0bp/hf5nqXin4FeMtc0iy1LT5dPabkG1afHyHBDbsYz2x+tcZ4Ah8dRy3vhR7bWPsVskm61ELFYnLfNjjjPPTrXefB7483bafqVr4mjDIkR+yJbpt/eHooJ6A89c4rzPxT8SPHy3Fn/AGdr19bQWQ+RoGw7Ed5CB8+B68V3KnmNajHCSpw6c3Ney63jo+bXba2jOijRw3s3lybi7NdL99/O90ZNtFeeGdWGp6VcTW1/YSsY/MQZUjKkEH2JGK7L9nPxB41k+JcmtPfXl5YhXGpLNOTG+4HYADnB3YIwOgNed654ou9e1W7v7iNEnu282YgYBkP3yAOBk5P41B4T8Va14Q1j+0NPfaHx5sEufLnUdA3+I5FelmeBr4jCTeHUVXcbJyV7fPXztur6noYGGJhCVOtK76H0T4m+LPww8YeJZLLxV4EkvLWyLW66i21pFYHkKBhtue+ffFaPj/4d/Du68P6PJpdrKtnta6F0twR5qSKMbmPbAB7YwfeuH+IPhfQf7J03xbb240X+10We6tvMPyyuob5VPPrnFO+LmuNpvwKtdK1K+nt4L2xjg08RQ5Mq/fUdsjAwTmvkMRmc8XgaDy+coylJQbtezTtLbS+jen4dOac3LHPDSi7rZpbXt1/yPbvAWpeHR4YtNZ/t/SbbS7IrbGY3aBFZRgKWzgE46Vm+L9au/DF5L4sv78DTPODQ3Ky7opUY/Kq7c5yOw+tfLfw9+BPirxx8LW8Q6DrmnMGvtp02WZowpQEFnJGA4yMD+6evauk1/WtL0XwjonwL1ya5fUNOuPtEusbyLa3lfe3lqrAF4wr43cc9OlTT4Ty7CxVGnVkpJ88rP3nbd21/BHsY3CurFe+24/oe/wCm/HXw/I9gbyEta3rFFu7Y5WMggHejYYYyPX6VX/alurbTfCsHiDTtQtbfxDYkfZ0K75J4HYeYm0ckcBs9BtPNcV8HPhb4W1ayy2ptqUkKtcRywOBFK3A2tjPAOOMg8nNZniXw3rF9qcmoXV+l00k21vlIMUe7AAyeQByenetY5jl8OSnUm3F8yvJWvZ7NW7b3t6Xdj5rEYuvRi2o86vonpp1ucJ8HG1/x78U7TxFeWMWrWNjuW7kliH2eIeW2xMdM7iCBz0ya9203w3cLeXmtRaVf3X2dTNJa27BBK46AKSFJ9s44q78DvCHhfwX4K1yT7cIbaS5+03d1cOq7MLw2eAFwcAV2Gna3ouseCNWuPBGtWOq3TQSpbsswwZ9h2KR25x1ryMxhis2xMZUbQwfLZWfL30e9ru3ovM9udLC4lU6qXwvRW0Pn280eTXtXuGutQ0vRdcvJGaLQ7i7V7wKR8pKrxyf4eoHNdR+zL4Q8YeHPGt9JrEL2mnS2zRSRNKHWd8ghgAT05+b3xXgnh/4Y/FDxF8RI9Ul0fVo7sagk11e3kTQiNw4JJZsDjHb2xX3/AKVaLbWyb40ExHzsByfxr3cR9fwc6WCpSi4OK59G7crStFt/aWnvXdk3oEcswWElKrSbvLXfqYPjPS4bmyeym0+KfTJEPnwmLcjY5+Yd68P+AfxRtYfGuu+G4LHSbDwbapPdRXMNuIPIVCAGkP8AFu6c85x9K968WeJotBkgi+zNcSygtjdtAUe9fJfjrxR/wkXie/8AC2pHTjL9s882FtaoivJg7eQoMhAboSTk5rmyXB4SjjcSoVG20rw+zBd0tv8AK5jjM2jRp8rg5Nb8qv8ANk/xl+MFt4q00aT4KXV7GEyyfajKqg3EOOAMEkL1yD7V6J+xhH4Vm0O9vYZ4pPFIJju0LHdHAW+TaDxg45IzyBXnD/D7w/4TGlar4k8VaV4fm1fc0dpeB/MgizjcFUHg+rYAzj1r2K78H6P4P+H7W+nWJuR5Gbe+soCZbiVhlJAyZIySD1wK68bisHkmEp4fAYduFSS+Dz3b7+X5pI0hiZ4qM6k4OKjFNOWl+6+X5nsOt6tp2i6dJqGq3cVpax43SSHjJ6D3PtXPeJrg+Mvh3qJ8HalFNNcRmOKWN9uSCNyE9VJGRz61jXnhbWPHPwl0rTvEFy9lrKqk7O6ZO8bgN6+pU8+hrZ+Fng0eCtAk09737XPPMZpXC7VBwBhR9BXbaMVe+qZ5znXr1PZuFqco79bvocF8JF1HwjeLpU5mle6lVbm3dsiJ+h2jseefXFe0yyRxRPLK6pGilmZjgKB1JNVH/spNUUt9kW/YfLnb5hH86Z4k0uPW9Av9IlleJLyB4S6dV3DGa83BU60ZTdapz3f3eRthqH1al7OGttiDw94m0DxCZ10XVra+aA4kETZK++PT36Vj+O9H8A6lqNi3i1dO+1/dtvPuPLZxnpwRuXPY8VgfCD4X3HgnV7zU73VIruWWLyYkhQqoXIJLZ78Dis74vfCnVvF/iyLWNO1K1jieFIZkuC2YwueVwDnr045r1VGCqWUtO5zVKmJnheadFOV/h/U9dijjiiSOJVSNFCqqjAAHQCnVwPif4heHfAMmneH9Skvbq4S3jDtFGGKoBtDNkjk4zgZrpb/xV4d0+3sp77WbO1jvlV7YyyBfMUjIIz25HNZOEtHbc7Y4mk248yut/I2aKRGV1DIwZSMgg5Bpag6AooooAKKKKAOW8P8A/JRfFX/XCx/9Blrqa5bw/wD8lF8Vf9cLH/0GWupoAK8C/a7/AOPnwj/vXn/oMVe+14B+17/r/CP+9ef+gxVth/4sThzL/dKnoeH5rU8HH/iuvC//AGHbD/0ojrIzWp4MP/FeeF/+w7Y/+lEdexVX7uXofE4KP+0U/Vfmfb1FFFeCfogUUUUAFFFFABRRRQAVzFp/yVXU/wDsB2f/AKPuq6euYtP+Sq6n/wBgOz/9H3VAHT0UUUAfnn+0hrmra78ZPED6tHJEbK5aztoWBHlwoSEwP9ofNnvuq5+zZ8PtJ+IXjqey1y6eLTtPtDeTxRtteYBlG3ODheee+OldH+2voa6Z8XY9TSSVxq1hHMQy/KrITGQp78Kpx2zXk/gzXvE3h3WftnhS+vbPUZIzFutF3O6dSu3ByOM9O1fU071MMvZu2h7EbypLl00PrXwl+0r4N1nxVN4b1LSTpGjbXjgvrqVTEyoDxImPlDAccnsO9bWtePf2e9H+zX7y+F7iazYNbfYrBJpIi3OV2Lx6n0r4cuUuXH22dGxPI3zkABmzlun1rtPDfwi8feJNH0rV9B0Nr+w1Mssc8UqbYirlG8zJ+XkZ+lc88BQj73Nyr1MpYamtb2PVfjH+0pdaymveF/DenQf2NdQPaxaj5rrOwIwZFHQA8jBGcdxXP/s/eFdH8P6rZ+MPiLqOk6VoepWE0Omx3U4Ml0ZB5bMEHKoFLAscckVnfHy18KeC1sPh1oug202r6XDG2qa1Mn72Z3G/Yo6bfm6ntgdiTJ8YtN1PV/hB4F8faxCbK6aA6SttHb+XE0KM7RSqBwmVzxjB6iqhCCpxhD3VL79v1HGMVBRjomec+OfC+qeEfEU+kanbGIg+Zburb454SfkkRhwykY5rDQgOGKhgCCQe/tXc+JtV1rx7p3hu0sYfOOjaWthFYRS75f3eS0oXq24YPGcbcdqwLLS9c1yBIbPTFcWzFSyxLExLHozHG7GPwrrhVSj77S7j+tUlBynJK2ju7eX49DtIrRvHWlaP4X8LXGkx6lOS39myTNGy7QdqrI6hCx5O0HPTrX0D8EvhFpvgvwNJqHxOs9MkvYblriISy71towowhOdrEkE45HNcF4P+AOueGtb0HXJrqefUI4o7o21qATb3HXBcHoODnofWvSv2hBqEmm6LfXdzDNpqR+VKUcMgue+cdSQOPoa+eq4+DqSw+HvZbuz37J9T5rG4mhgMNOnh6bkou73erfd3ueMajfeFG+IN3r+i6F9jsXl82O08tF5x7cAZ+bHPpXrnhPx5pK2FtPq11HZWU8uzznHMbemB15rwrUI1hMzqrRS+adsbKRmMjIODWQfAnjbxHqtteeHtE1C9SRd3mR/cXBwTyeB/OuPOeH8uzf2c8XKyTS1e63stVv3Wp52UV8RVxDnGpy6P/hvQ1/HVlLJ4subeHVPtdiLmVpJ7YlVmOchh7V1/he8uNU8GanpdrqCx6hawYtC3zNIuPunuemM+4rM8C2OkNqt7oevyT2Oru/2azeTH2eKXlWEvcegI4B61taJ4WPhPxOq32oW1y8ludjW7kouSRgnueP1q8+VH6s6W0oWlDRa2euna2j8mcMqjpWlU2Wy6Xb6+f6WMz4k3PiS9+HEb2elhPOt45L8O2JYCDkqqd+QOc9O1cf4Ot9MNhJb6y91byvC774QrKzBSVjZT2JAG7PGehr0fxJrhSG705pbfLgpuVsnB+lZi+E9HsZ7BLXxLpWs310jF7W2kD/Z+/wAxHBOPoRzxWeRVHhcFP2seVXcla+1uvp+Q1mSlQlGFPSLvs/S255bYak0GLCG1U3BfagBAG4nofxrsv+Ef1aPwPd61bq0mqoGWe2RA3kwsMM+f4iQW4HSvQvBfwh8NXmqz6pfzXD3CPuS2ibbGhPR+mTzzjpVvR/F3hfSby50FrqXbBcOn2iSIbJME5JI+mOa87MuMPbynTyulKpKm4uSs7W6/L/h9Umey6ScqOIhFKM9W3vzLpv8A15Hh/wANvCVxr/inS4GW4UNeRgxbNwljBy4ZfTA69ua+g/DuufDjSfBVpfXMOh3clq5keylSN5ftXRkVGyVORgccAA15X4U1K6TWv7e0WS7W3tZxJPLZMQY4mfoSvY9MVL8eNY0NNMs7uxt1m1NZfNM0dvhliYHJYkDqa1z7D1MxzLD0lOcVdN8j0TWtpeqa9Frrc6cDmdWq5RnT953Sv06fmj6pu9F8D/EPQ9N1/UNNtb628rzoZHbaY1PLKxUjoRgg8ZBrN1qx0fxMNKa40yxnh02T7RpvygpF8hUEdiNp4+gI6Vy37KWr+Htc+Ey6Pp8l1cp5k0d6LgBWEj8suAThcMMYPP1rW+HvwWtvCeum+k8V61qlnBHJHp9jcSfurUOCpOM4YhSQOB1rzs6wdXNKUqWDxDgoOUXGzXNpt5fdazvroevQUcLNurH3tC/ruqW3hzwVqGoiGMolxG0kMeEZ9xC56cnp+VfOfxxutH8XaCfFk0Z0/UNPkhsbaIfvGuBJvdtx4wFC8HnqfWvcPjjrlj4U8PnSFhtNUu9S+R4ZycQxjneVUhs5xg5HSsvwn4Z8L+L/AIHvDPoC2/2q7/ev5rE+bGSBIrHkDBIx7kc1zcP5ZSyXBUszzCm1VpJq6bfu3fS9tn/wx59bMK1XMvYUJp07Xatrf1+7qcH+zDHqHhyzh8RLqk8lndmRX05ceWwzjcT135Xj8qtfGT4heG9U8UXfhLQdNntpba5YXN4ZAEmdQdyBPQN3746Vf8YNJ8Ifhz53hvSbaSdrtI4pZlMy22QxMhB6sSABngV5/pcuneJtLuvHviDRoYdQeZop7m1LIHkx/rxHu2luzDgHkjBr2MnxVHMufMa0lKnKbVPRXi7u1/N6dX3ObM6EvqtWVdbp27rsd5pxsNS/Zv8AGVjrN9JYWlrNHKtwi+YxbKFI9uRnLADH+1XhPgn4l/8ACC6FrMFhYXEmragVSKSRgsUKBWxIAMkuC3Tpx1rXbxUuraFqfhexHkrqXlMZZgSCYmLAAA9/U54zxXrX7Nnw++Fnij4c6hc63NZeILzekuoQyo0TaYVVvlBBzj7xLA4bHtX0OLwGHqYSdDFRvCTTce9mnr81rrqb5BN0MLGlXi+aO68ne3l0PLf2YNS8UeI/iFdWFx4hlu1mtnla2vb4kzyZGCgc8sBknHOM19t2882h6DZW94TcXATaSDxx7+3SviL4GaL4Vt/2k9MNprl3/ZEV+7aVKbco078+XG3zfKD0z3xjAzXsf7Xvxd1rwP4k0XQdCtESc25vJbmYbkdGZk8sL0P3ck9uK8rOspr1a06mAfLWnFJX2VvlvbTrY9atRhPFKcVe622PYb/xB4F1vxBbeHNS1G0TW9oeKzeUpKQewPAOcdOteF+MfgjpHg74pQePLrXr2+trnU/tFnpccQEzTZ3BTKTgIvrjOMD3rynx7JqHhfX/AAp8Qda1VNauNX8nUxbKxiuIVUIwR+CFHICkdQM4FeqeO/iPqnja20PxFZwT2OjTxCeyikUHEyEpLlsfMQwZfpg45ralltSjh021KpOHLN2sm7Wfna/4HlZripZbh5Ymirczteydv6/MufGD4Y6X8YPGGjXNhrzaDqQs/sz211CZUlRCWJjZSPmAY5Bxkc9jX0V4R0W38N+FtL8P2ssksGnWkdrG8h+ZgihQT78V8m/E74onwD4s8M63oMMesl7J7qNLuNo44GcmJ1+U5ZwA4ycAA9DmvqzwLry+KfBmkeIltXtV1KzjufJfkpvUHHv9axwtPGU8FSjiUlbRJbLt+B1RnWqYanObunsYejfFDwpq3i1vDdpPcfad7RxytHiKV1zkKc57HqBmvGPjp4N+L2rfGeHUvDZ1CSwPk/2fcQXOyG0wBu3jIx82SeOQfwr1zQ/hN4c0fxgfElrJdNIkjSwW7sPLids89MkDJwO1cV8PJ/ie3xZdNY/tQ2XmyfbFnB+zLHg7dn8I5xjb1r0aE405OdO23U8iljcRh3GOIhdydlbZLz/rY67xbok2l3dx4m1C+QWVvtuJ5Fz5gIx8qj1J4HPetb4c/EPSfG0l1BZ29xa3FsAzRTYO5CcBgR+v1rqNY06z1bS7jTb+ETWtzGY5UJxkH+Vcnonhvwh8MdKv9WWWWCFgPPuLh97Yz8qDA9T0Aya8jB4HD4bndNPmm7lTp1qWIUoNKnrzX3O2ryr9oXSfGGqWOmDw2t3Nao7/AGmG1cq5bjYxAIJA5+ma7rwf4q0TxZp73uiXfnxxvskVlKsjehBqTX/E/h/QJoIdZ1a1sZJ/9Usr4Le/sPc8V2QcoT21NcTGlicO052i+qZ57ZfCmHxL4f0W78ZT3qa1BbiO5MUo3SIGJVXJBywBAyOaZ8WfhNeeJb+xvNCvLa3S1s1tBbT7toRM7dpAPrjBr0bxVr9j4d8OXOu3haS2gQNiLBL5ICgduSRWF8MfiFp3jmG7+y2k1ncWhXzIpGDZVs4YEfQ1oqlX41sjlqYTBXWHl8Urert1PNvgzY654K8Tznxdfx6NYzxGGOC8u1/fyAjBQbug5+b3xXvgIIBByD0NeS/GL4W6p4y8SW+rabqVtCvkLBLHcbvkAJO5cA569OK9P0Sx/s3R7LTvOab7NAkPmN1baoGT+VKtJTtK+pWXUqmHcqLi+VbNvct14T498ceP9P8AiyNJ02OUWizRpb2gtwy3KHGWLYyc5PIIxivdqQqpYMVBYdDjkVFOag7tXOrF4edeKjCbjZ30FHSiiiszqOW8P/8AJRfFX/XCx/8AQZa6muW8P/8AJRfFX/XCx/8AQZa6mgAr5/8A2wDibwj/AL95/wCgxV9AV8+/thnEvhD/AH7z/wBBirfDfxYnHmCvhp+h4XurV8FH/ivfC/8A2HbH/wBKErF3Vo+FTcnxn4cFkYRc/wBtWXkmYEoG+0JjcBzj6V7dZfu5ejPkMJD9/D1X5n3VRXL+Lre4l8A3h1jRbLXr+GFpI7KK2MkU04z5YCtk4yRknpya5rVfC+l2vw207wZe/wBs+VpRtJJJ7PTGuhNICWOE2OHUsDuXaQNwzjivnT7s9NorA+HX9oDwRpK6pYR2F2sAVrdIhEEUEhfkBIQlQpK9iSO1b9ABRRRQAUUUUAFcxaf8lV1P/sB2f/o+6rp65i0/5Krqf/YDs/8A0fdUAdPRRRQB5/8AH7wFJ8Qvh3eaPYrZpqqFZbKadB8rBgSobBK7gMZFfHPjj4RfEL4c6XZa9qEHl+dI8JbT5Wke3+XHzso4DAkDB9RX6DUHkYPNduGx06C5bXRvSxEqat0Pz/8Ahh4A8KXWsLY/EvxE/huW9ij/ALPtQCJ2Zz8ryZUrGpHQPgnIPTr3/wAX9Q+Inwr8WaV4T8A/2pY+GtOtkexEUHmreMcvK0rbTuO4tkcADsK9J+J37Odj41+Jb+Kz4hls7W7aNr60EG5mKgA7Hz8uQB1Bx+le6+VGYfJZA0e3aVbkEYxiumtjouUZfF3T2TNp4hXT38j8z/H/AIiuPFnjPVfEV00jPfTmUBzyi9Av0AAA9hXqX7OWj+OPGPimwtdSh1LV/BbK0N+t+7yWflKpCqu44Dqdu3byPYVu/tW/BzQ/B+mWPiPwfpd3DbzXLx30SM0kUORlCAclRkMPTkVwXwZ+Kkvw78N+J7KJb6a61OKNbJY3AihkG4NIc8g4I6DnHtXoSn7bD3oryN5y56LdNX8jT+IXgWy+HXxlkjs/FFna29pKmoW6rIyz26FiyRn/AGhjqDyCD3xV+/8AiDZ+KfH9yLeSSeK8jjkSeRfLPmCJRIgX03Bse1eYva+IPFVzPrN9De3kkyEJOFHzuOFBJ7dea0fAnhbxZcas8mmzjR5Iw0bXMzBSuRyF7k/T865sRTpKk5V5q6X3fqeDmGEwuLpTjiqyvZK11aLXXSzevf0PR/GHiPVBpZ0wXBH2iBo3n3N5oXoMMD2qPwZ4X8Y+CdBltfEdu0FjqskV5aW8sgcEx5xJgEhSQw464xntXZWenSzeErVtUiTUbmzT7KZsiQ+aqg/KevcH/wCvVEeMbG6n/sTXJ7241C0KxpHPG8mVONpVuQF5xnPGK+Vp5nCGHnSw9F7623a/m9NvvPmI1a9PDVMFTbd1fm9Hv8zjfGEsM2rm6G4PKoMqsMAMBjg9xjFei6H4ts4dLOo2OoNaGGALI3zL5e4Y2njn8K5+WHSZdTitBextNnbho84J7A9PTjNcz4rjNhf3mmWio8DMjOVXncB0HPvW88PQzONLD+9GUFddPduk9122OHCVZyspKz73KsWox2/iGbU7iKLUH8wyoykohkJyGxjP4Vra54wGpWlvutDFMu7eEkwOcdD1/Cu4+GOneDNOWTTfE0FtqEd7gSTSxndAxGBt57E8nr3rnr/wHZ6P4luNK1DWbO6htpPla3z84z91ifut0z1rtlXy6q/rE4u9PRPXVW6L59jpqujOnzOSavbf+v6Rg2Hh/VLzSpdUs4kaEgtFG74eTHX+v1xXX+A/hL4hsLD/AIWFrOr6dptgkDXTxqGmcwbMngYGcdBnrVyS8XT9Sg02ztY5bWNlRoI2J8zPVQR064471o+LvFelweKdV064vj9ktJfJto1VjFHGqgCNQOOMYPqc9a5HmWNqUKjlS5oy2S35X0e/5dy8FjKMOdct+j/r5HmXiT4wWtxdaVY6NFqGladJegajdyzgSPESAuAn3QAWJ5P6V0Hxc8Jadq/g+ebQbZBeSBZI3tz8sin5iTjqCO/vWVbeGfBiLJr+r2sAguZmlgtpAWABY7fl/pXoXh6GS8sEu7W5tm06dnMd7PIEihIGdkmB8gGMDj0FeTjpwoYmhPL4uCi7W2Upfy3+0992/I9eeLpzUPqdNpxfqu993+h5H8IbzxF8N9IS5sdPg1W/8R3i20NmS2FEYPHGPmYuMdRha6vxJp2uSeLLTU/iJp9vbJejbtRg0ACjiPIJ6cZz1r1vwnpOnXUi6hHd6ZqUdu3+jTW0okRHxgn1U4PfHWvnDVdO8ZHx9daX4hluJLqa4ILTTFo8sflZecYwR06CoyvFRzDN8ReMaVSMXzt39o09lHVJKC5buzb0PXxc6mLy5Vaz5Xe6s9Hb/PWyPQNYvP7E0a6tvBetWWkJtaS6tLORYmnBxllI7gLzg5x0HWux/Zz+LSmGfwz4ivLq4dVNxZXlxJlGTIDR72PJBORyepHaudsPgpcTRxyya7AASuUNuSDz83fp6f0r0LxlY+FdVZPAs17pwuI5YwLaKRVkiVecJ6HAxjrg9KwqcR4OnhVhstvWWvPUUXeHXmaa97r1W1r3IwOCrQXtMQ9be6m/i8uonxG+Gv8AwkniWTxWNctbbS7gI1yLgEvHtABCAcHIHA45NY7+MofHxh0PwmuoeF9M0e5+z3AubNEkl4BXYhJCjGeWGeenWu6h8P8A9oeG4/DenXaxLY7ZIIppSx28jBP3sehOa+ffi3qHh/SPHU3h2z1W7fXliSLVArbLXj5kRe7ON5yT2wB0Na4HE4niDBRp01ZSj8bj1Ts/du1rbRXfqc1XC/Ua1aUKV/tPW/XVfj2O3/aa0nxXefCtIfCy3Usdvcp/aAhb97JCQVA46jeVyB/IVN8LvCl5afDu3sfiXaWr3VlMbmCbzxsWHZ/q5gMD5eT3+vHPH/2xqOl6foVlqGszrG8zNOIJxJKkC8qg5IGTnn3HpXqng3x3oniKz1WO80d3MNuR9mmYMkyOdhycejc/WvF+o4/AYGlg6KTpXm51UrSSba5l56PVX0teyO+Ob4TFLlrpRtZqL123+X3GSnhn4R/abu6W28PFpY8yFJ12qoyCUwcKevK81xPw+m+G/wAHvCfi++l8Rf2teazFsgsYDiVbVtwQAE/e+fJJ9BwOa05/AXhsWUGlaP4fih3XMeFt925VLjeS5ycbd3J9K57Vf2YNb1r4nPfafqFpF4SubrzGkaY/aIYs/NEFxywHAOcdCfSvQ4T+r+0nT+u1JSa+Gdto7Nay7/h1OyGJni7ytyU+/V+RW/Y/8MaJrPiC78cahqlvHZ+GyX+zzjayMVOyZ2+6FADHqeR+fqfxz8Z/DbxZ4JK6Y2jeJNRYyQ2dyqJN9hfAy5zyOowO557VrS/CTwp4E+GWqeHtFsbi6s9VnQ6lJcylpJUX7oJXGFBwMD1Oetc14J+F/hO41KOxtPD6QW7tuuJLdmVgOcZb69q+kxvEOHp4+NGak5O1rJWs/mefmGKescO2p6W7HgPhcWMmtXOh+L9KfxBZH96Abtonhfj94rjnleCvfj0r0vxt8RPh+9novhWXTbzw7pumWRNmyDzUDFiHXCgnsDk9Sfz7P45+HfBsMemx+FbTT5NU0vdb3YtJ988UWOBIgOSNxOWYZBxzzXgniCS48O+NrSTVvDNpqTZhube31O2fLKRjaoBGVJ55B5r1p4KnjZucXKMmukmtV1Sd4q/XTXqcKrVcZi/qOI1pqF2krXl3T9f16neftN6lP4O8N+BtF07w/pd3ZPbNfLf31gtwzSM24xjeMDgqSO+R6V7P8JvjJba++i6DqmjHT7+4t0jLwEeQJgvKqvVV44646VDr3xS8EeOlvvh7omqRL4mlhKW0U8BEYuFGWiSQjbvGGXPr0NQfAj4bappOuz654m0xYJIF22SSSBmDnO58AkdOBn1qbRjQUKi1Xfd+ZvjKmIpSoYWhTtFbu2lu3l/wx7fWU3iHSV1b+yzdD7Tu242nG7+7npmtWuVn8G2za82qrcuR5nneQV6vnP3vTPtXh42eKio/V4p6637f1/wx01HNW5EdVXN+N9G0nxlot34Zn1BEm+V8RSKZIWByGK+n19a8t+GHiT4jX3xTksdYF69mWkF5DLDtit1AO0rxxzgD1z3qbwN8LPFWj/FFdcvL6E2UM8kpuFlzJcBs/KV7Zzzn8K9X2XI9ZarU8x454mCUKTcW3F30sjndE+G/jrw38RrSLSlnNpFco39oI2yJ4gRu3DPpkbeatftF+GfEV542j1S1067vbKW1SONoIy4jK5ypx09fxr6IryTxn8aIfDvjSfRBoj3NtaMI7iYS7XLYBO1cYwM9zzWlOtUnNNK7SOXFZfhMNh3TnNxjJ+tjxz4fXGoapqM/hM31wINaiNrtdiyJIMMjlT6FcHHIBNe3/A/4ear4Lm1K71a7t3kulSNIoGLKApJ3EkDnn+dW/hhrPgXxZqt3rWi6LFZa1GM3HmQqsuG/iBHBz3I59a6Hxd428N+F45V1TVLeO7WIyJahsyP6AAc8mitVlJuCQZfgqFGCxFSona9nfS39XOiZgqlmIAAySe1eDeGPif4u1b4rx6bF5NxpU948It44gQsQJHmBxzwBnOcVb+F3xJ17xt4ouvDusW1sbG9tpcG3Qq0Ax65ORg4+uK4/xj8PPFvgfV7afw/LqF6kuRFdWMbCSM5+6wXOMjHPQ0U6Si3Ce7IxuPq1oU62GT5E/etv06H0/RWX4SOqHwxpp1wAal9mT7V/10xz071qVyNWZ9FGXNFMKKKKRRy3h/8A5KL4q/64WP8A6DLXU1y3h/8A5KL4q/64WP8A6DLXU0AFfPn7Y3+s8If795/6DFX0HXz1+2R9/wAIf9dLz/0GKujC/wAaPqcuNV8PP0PBc1r+Bj/xcDwr/wBh2x/9KErF3VseBD/xcHwr/wBh2x/9KEr3q6/dS9GfMYaH76HqvzPuqiiivmT7EKKKKACiiqWt6iul2Jums768AYL5dpAZZOe+0dqALtFec+N/EXiSTS4da0GG/wBM06wE8uqx3UMcFy8aIrAxiZWUj72ememRVC88c61HrEupW1xFNp6al/Z8elmACWVPsP2kTbvvBiccYxt7Z5oA9VrmLT/kqup/9gOz/wDR91WV8MPEGs6lfzWWrajb6kH0qx1NJoYRGIjcCTdFx1UbAVJ5weSetT+G9S/tL4pa0/2C/s/K0ezjxdQ+WX/f3XzL6j3oA7WiiigAooooAKKKKAPJ/wBrO71qx+CeqXWiXktoyzQrdPESHMDOFYAjpyVz7Zr4g0PUtFsdNvI77w9Hql/K6+RNNcukcCDlvkTG5icdTjGeDX6Y3trbX1pLZ3lvFc20yFJYpUDI6nqCDwRXknxQ+E2jXGk6fb+G/BujSWtvK7y2kcKREs2PnB4z0wR6V34fHrD0XHkb16OxpLGRw9CTcXL03PDvCYOraDb3VnaiBDCHEAGMDOMD2qbVwuiaPLql+n2e0j6nA3MxOAoXqSa674p6Ld+H9G0PS9Pul0bXPLM955ESvEYs4ji5/u7cfLjjNed+ObrWNfs4tGv7W3W1dBIZbcscyqMkHP3R6dc15UI4mpXjsoN666pfq+2/mfnawGD+sfvZ2V7uN3dLfdrVpb6st6H4gtLywubnR5vNAjKMoBUqSOhFUbDW0W5aK83kthUdQBtOeh9qteB7Cxiht9EspGUgFmkZeXPUn611XivRdOn12HWU0s4CIbhEf5XZQBuIxxnGT75raricHhq0qNRO8tV302103Ob2OH5qmj5E/dvv6/qY2naPbXWrC4a4kjPmB1jRM5PrntzW7eeHtFk8TvrELX0OmpMJXgudqyMRgnDDPyk5wcZ9qo+I9Uj0t9NuLGADcGk2EAKQRjk9c81ZOu6ZrFlFam5FvczY+RgcBs9CeleVVxOYSjGtTTUJK17JuKTd+nlvr6mtK8KbTs30NHwzY+H7vUHvrp76W0iuOLZEClh1wXbt9Bk+1ZPiAG91y9utMs5GimuHYRBgTGSeVJ9qj+1z6daXNvaSAXhlADsN0QUA5467s456YB4qr4Ikv7WSaa+VpftMpZijA8nucHj8e1atYinTnWUk4q3Knu/XY5lGjUopWSd9bf1+Q/wRpupweJJri48+3jtvN2TIDt87B2bSeuGI6dhWX470rWLK3t7uS0kNpJIyC6Vcq0mM7c+uOa6nxNq91phkSSynjglVfJuV6E9/5Yz7VzF/qusatpaabY3V2YEm84oTxG/QMD2OM9K7ctxOKxFWOJqJRhb9N2+nodT9jCtHmjt93zMS8uLa4sLTTmWVLtcKxchVVycYJPQYOT6Vvad4jis/BjeEltUjiuZy1zcPJv8AMckBQBjAGQvrWBqmkTxWYuprg3FznM7H+NietanhX4aXPjJpZrfxLLFHpnlzzWMMGWlIbPyPnPGPQ9K9HF08HUw6lWu1GXMt9JLW+nbpfy6no4JwnzQoVeVSunv87aX/ACOz+CN0PDt/f2moXUC2lzEJMhSXMq8BVHQ5BPUjpUvjq1t5vHFh4qjT7VYrPCtxZyEebuBx8q/xA4/Q5rY0bwX9ovoro+bb26bmIb77sOgUHsD1P4d6h1bU7bS7Ey6jCjIh2riMbwx4yM1+d4rG0qmaPEYSN6s48s1qm01ZejslZq2ybOuhicZHCQji0uW7cX5rr6a2+/1PQ317RLZY5brVLWBXRnTzHwTtGSMV8ral4z8P6z491caLDq0mo3N+0unXYcAFt24/KOcnDYP04rvbrxhod3pl/b6h51lEVHlzBN5bn0HuBxWD8PNB+HMWvTahafbbvWo4ZbkQTWrRxqgQlzGpPzEDdnOMdvWu3hrJXkGHr1pQqc6totpaprbe2z12vfc9n+1lmMX7enolo10fW936PZk3g340an4HnhS609da2tw00uySKPGGQNgk54PPTFdt8a/hZovjK9tfiB4e+0WN3rVnHcO7DdE7FQRuAGVbbjoe3SvPdH1Tw/dahu1zSEbSbdvtEsaQGXEanJ+VRn8q+lfhv8RfB+q6TH/Zt5I9nNJ5cMhgKxYHy4HcDtyBXuZhXngsSqWFpujze9KenKnpZWel5Wd0rd9dR4HGSqYRym+RxfLrrfqeP/Dv4a+F2htrfxTrl1DdK5kluVkSOB14xHlhlf8Aezzn6VwN54017wj+0DqPhbwvZwz6O2pJYyaeyCY3MII58zG4HktkEY49K6f9pmbUfD6X/hM6LK0eoLut76SRBAYdwJbrkEdMED1Gav8A7PHwn+Hl4dE8Ut4qmvtX047rs2V6otzLyQjZUOAFIXqA2Peto5hWpYRvMX71RuMbq8W2tL2Vkr6anVlODp8k6+IguZX6Lbv5Hsfhfxd4Bu9cbwvbRPa3ss2wPyyyOM/KH9evHT0rC1r4neINN+Ik3hPQtDtZYIJTAscxYSSNtyXLZwB36dKszfCWx0/xqmvWF44tTOJ4I3kULG5OfvdSM8gVkfF7x1/ZPxBl02Lw7p0ksMKRSX0kOLpw6DJjcdMA4HXkGuHAYakpVFh6N6sYW55RUU5a6aJXSaW2mqseViMRiKNGLrz5I8+0ddPxOX+GXib4yWfxMv8ATfF2pWXiTSZ7Ce4uVt2SSC2ZcBQMKCnzEDaeoJPbNe2/DTUXvI7y1+x28CLhvMgj2cnPB9/SvnTwvf6p4D+IIkFk81zbNJFJby5QyoQQc/hz3FdBqPx612+Sew0PR7HRoph+7kjBeVT3PZcn/dr0auVYqtiqdb2ifJHWySve+tru3/AIWdQrt1px5XHSyIvC/wAKb34X/FGLxr4p8T2MGj29zK8EkRd7i8LhgEKBf9rLcnpXp/ijWBrmq2eqaSlveWoQNYXItlkIP8RBZcgg5GOMYrx7xj4m1LXfAmknxFetPfxapLDaFlAeSMxBnL4xjaVABxzk+ld18CvE1v8A8IJrnhdr+LTr9Ulls55H6mRSMqOuVYA8Z610ZzhquLoKTquDi9WtNF9xP9qyxWIjTfuxkrp9f63+4+SvA91qGmfFqDUrGF2urS+kmRmQt5ZBbDkHrjrzX3l8C/EuveKPCc15rybpIrgxxXHl7POXAOcDjgkjIrxX9lr4Y+KNN+IM3iHXLWBLC1glhLNKshnlYAAqB2wScn1r6ojRI0EcaKiKMBVGAK7MbiKVW3s2pKy1Wp7WIVSriI1ef3VG1ls/P+vvHV89/tU/GzxR8M/EGj6P4d06zIubc3U1zdxs6uA5Xy1wR6ZJ/wBoV9CVm67oGh68kKa3o+n6ksD+ZELu3SUI3qNwODXJRnCE7zV0b0pRjK8ldHAJ8ZtGs/C3hzU9a0+8gvtXsIryS1hQMYFYdTkjgkHHcivSdNvLfUdPt7+zkElvcRrJG47qRkV4J8SPht4w1/4myzR24n0y4dFiuPMUJBCABtx1GOeAOa9702zt9O0+3sLSMR29vGscajsoGBVVo00k47s8vC18RVr1eeNoJ6f11LFfO/7QV34J1LV7iOyneHxDZnbcOluTHcEADy2bP3h647YJr6EuJ4baIzXE0cMY6vIwUD8TXmHiP4NaHrWu3uvW2p3ML3YeZYkwYxMw4fPXbnnH60YeUYyvJmea0atej7OlFPvf80cl+ypJF/a2txfZCZvIjb7Tk/Ku4/JjpyefwrK/aQ8PQ6b4u/tkakskmpgMLUqd6bQFJz029MV2PwP+HPibwn4lvNR1iWCG3MBhWOGXf5xLAhj6AY7881qftDeEJvEHhuHUtMsJbrU7F8BYuWaE/eAX+LBwfXrXR7SKxF09GeX9TqSyrklD3ou6+/8AyPFvhR4X8Sa74itb7Qswx2V1GZ7rzQvlDOenU5APA617p4s+LmgeHfF3/CP3NrdymNlW4uI8bYiwB6dWwCM4rmvhE+qeAvhXruua1o8sKpN50MLp5csgwqjdnkDJHXoMmvOfB9pq3xD+KKalcWYuke7W4vs/6uOIHhT7YGAO+KqaVWTctkYUKk8FRp06N/aVGm0101PQPjdefEWLxrZr4dbVRp5iQ2v2JSUeTPzb8cZ6fe4x+Ne06abo6dbG9Ci6MS+cF6B8Ddj8c1PRXFKpzRStsfSUMK6VWdTmb5unYKKKKzOs5bw//wAlF8Vf9cLH/wBBlrqa5bw//wAlF8Vf9cLH/wBBlrqaACvnn9sv73hD/rpef+gxV9DV87/tnHH/AAiH/XS8/wDQY66MJ/Hj6nPilejI8A3Vs+AT/wAXD8K/9h2x/wDShKwt1bXgA/8AFxfCn/Ydsf8A0oSvocQv3UvRngUIfvY+qPvGiiivlj6cKKKKACiiigDP1jQ9G1gwHVtJsdQMDboftMCyeWfUbgcdBTv7G0j+2BrP9l2X9pCPyxd+QvnBP7u/Gce2avUUAUdI0fSdHSVNJ0uysFmcySrbQLGHb+8doGTWNaf8lV1P/sB2f/o+6rp65i0/5Krqf/YDs/8A0fdUAdPRRRQAUUUUAFFFFABVXWL6PTNJvNSmV2itIHndUGWKopYgD14q1SMqspVlDKRggjIIoQHzX8M/ipo3xq8dHw54k8IR2rCCSWwuYLli6ovJSQ8djnPTPbmtr4qfDew8M+Ho9T0ue7nUT7JxMQ2EYfKeAMYPH41213pnw5+E5m17TvDttZXuoMY/9Ej/AHkn8RAycKvQkDA6Vyfw68XeLvEXjpYrhnvNLuGcXEDRAwxR4OO3GOPrW1eVOU701ZHz2d/2dVrKgofvJaXS1XZv+tjivAvg3GjXnir96Y7eZYIRjjkHe30HA/Gua1HVvEFnr7xyNM0IkbbCR8jp/XjHNepW1n4v1LUbvT7uyvjLFO2I1QrAi542dEArC+IWlTaUz2F40f2mEq+1GzlSOteDLFyePk61Lmi0o3f5o8GpCVPDc8U9Or0u/wCuhxN863lqEnAjjyWRTx5ZPp6Vj3WkXNrp32+SaNEZtsJByzt/T60viadI2gRieQxxUd1ek6ZBY214Lm2IWRxJFgwydwhz05xz3zX0+Go1YU4uk7JvVeXW3n/W5xYOlPk9pJ6G5o8V5qWnpNj7TJyspHXd7/X1rOs7W50+9mW4hmWPOzzFQmItnpu6Zq54USTTb2O8kkJRlwyIcgqRwa6zxDcQHw/JdeeqwqA5PqPT614uKx1TCYr2EYpwm0r9tdvl0CNOnNVOXV9ivYRx6zor6beecyxkAPu6DqoHpjms+FLXwjqyiWad7S6h6lc7XU9eOvB/Cp/B+r6fIDbrdDzZX+RGUjPHY13c+swaj4GTRdYsbBbq1v8AFqfLB82HGQ/PRsnB9cV5VSUqNetSr3VNq/LtzPur+fY7sHT5qPvuzS/pHhvirUI9X1sJp0TJDuCRrnG9ieuO2TXTW2iPoP2HUI7yUX0UisrxNgI64JGe/NauvaVp+nw3OuWUUEF3HH8rFFKZyOQp4De4rlbXxBPp2nSrdK90l2JPLDEfu5OMSDIORyeK93DYqpjcPTWC0jHRp7t2118lr5+Q6sOdKnT0Z11nq3jW68Ry+JJNSuLhGdt8TykBkPVUU8ADt9K5X4iX9kde+zxLqEk0aL9purufe00hUEkIAAg9hVv4d33iDVMaJYtascMwmmYlol7nA6j/ABrsdY8G21h4GMuqyW17qltN8k/l9ISQFjyeWJJ49OleZUzHD5Zmz+tOHPK0Ul8TTdot6dHpa63vtFHp06OKqYaaleUVd/NLWx5Tpemtrt/b28QcbZNwfB2jHc16l8GPhp4rtfiDpmtXUVtHp0G+R5jKr+cjKylQv3uc4OQKgn8HatoulS39lfxWsvl/PCiApx/eyOvbIqjB471Sx8YII5LdLASrHgEEeWSBuEg9ucg4rrjxBXx/tKmWqNSmk76tO687bu+nTTdCw0fqs4/WE47adVf9Dhk074gaP+0JeaVbaLPZWR1CRWhW2P2YWRY8hscrswQc9eKp2Pje6+HAm8Lw+FZ7m6tb+SRpJHKxzIXyGUAZAK4xzX1jaTLrVnHeQXH2xZFG2WM7gR2rzSwTUtT+JWp6W8UTWFs0syy3cIjFsEH3gxA2jOR7jn3r5vK+IZZ9iq3PhfdhFO12nJxbtd231tZ+e9j6rNHRw8KfNTUlKystNej06bnmNhrGofHjUb/SfGM6+HtQtLbdDdrA5iVC2VjaM8jnHIPTNenfBn4B6x4J069vH17T9Uu78oBFaswhES5IYMwGWOfTj3qxrcmn2NtLq9xd2wXAjBjTdJK2TgZ9MZIrvPhbMuu21pqekuRawv5cuTgqQOVI98/TmnXz3E43D/V6eGlKjOSi7NvkejerW19e3S5z0sUq06mH0jGSUrXu3/Vjwb4weKkg8f2/hPU7y7+zaY6wTurbo4CxBLIvfAI9Ole4aj4i8FeFYNJj8VW6X95bRLHZ3MlsJrgqvG5jjt61teJPhB4D8Q+M4/FmqaS0uoqyNIBKyxTMuNpdBwcYH1xzmuC/ah0aGa40a60+O3NxGskc8UbjzdpIKHZ1Izu5x3r6ZYJqthY0KrjSpqXMnb3tNNfLX8LGOJp0MJh6lWlC83bV3e3kT+Nvi14I1aO4t/7BudReAh7O4bEYaQcZz95Rgntz0xXkMWlXWv3ck/h7w4ybWG9LbLncef8AIAq5YeAPGF5p4vLPQbqeDBOUKlhjttznPtjNem/CbQte0eyjsrnSZorqW7EvzL9xfl+8R06HijOMfDLqMcRhYqc21FK+6b123sr27M+doxxGYVuXEXjG26j93Q8/uPh7rOm+HZ/E/ijSJEs4h+7gklZJmlY7VY7fmUAnJyRnp3q38E/B83irxM8nnvbW+noJmkCbgzk4VM/mfoDXof7Tj6xr9vp3gXw7rkVld6izG5RZCGCjDKXxyE+VvrXmuijWPg5q09jb6zJqh1O1Q3rMWUnGQGUEkKRlsY7da7a+YUZ3wkpXqzi2o63cdt9lfVatG9TLaGHtWk26cHZ+rSe+mnptbbW59N+EtBXQbSWL7QZ5JWDO23A46ACtquH+Eralc6Y2oTNN9huo0ktxK2Sc85HoMVj/ALR2saxpHhK0bSdRNkZrrZMY5dkrLtOAvfGeuPavOymClQhCMHDpZ9NT3ZYmFHDe2tolsenSSRxlRJIiFjhdxxk+grwv4l+KviLp/wAU00/SVultA8YtLeODdHcKQMljjnnIPPGK5e68GfE3xZo+jatcPLeJ5RSEzXQR4k3Eq7ZIzkHOeTgD2r0zxB4zlm+Ger6b4H1qDWPGOnaXiMRqWeSRQFd0DDDn7xGM5OK9iNNU30f6HCq08wap60tU0+/l/Vz1FNxQFhhscj0NLXzV+yN4s+Il1H4hufiJe340OBUMN3qwMZScsdyKzAEjHUdjj1r6Psrq2vbWO6s7iK4gkGUkjYMrD2IrCtSdKTiz3qsFTm6d7s8++PHhDXPF2hWMOiOjvbTl5Ld5NglBGAcnjI9/Wtz4TaBqXhnwPZ6Tq1wst1GXYhW3LGGOQgPfFdXRSdR8nJ0OKODpxxDxH2mreQUUUVmdRFeW1veWstrdQxzwSqUkjdcqynqCKzvDfhvQvDcEsOh6ZBYpK26Tywcse2Sea1qKd3axLhFyUmtUFFFFIoKKKKAOW8P/APJRfFX/AFwsf/QZa6muW8P/APJRfFX/AFwsf/QZa6mgAr52/bR6eEP+ut5/6DHX0TXzp+2r93wf/wBdbv8A9Ajrpwf8ePqY11emz573Vt/D0/8AFxvCn/Ydsf8A0oSufzWt4IgW78eeGbVpZohLrVkheGQo65nTlWHIPuK+kxC/cz9H+R5VKn78fU+8da1bS9Fsft2r6hbWNtvVPNnkCLuY4Aye5PQUy51zR7bRV1q41S0h01lVxdSShYyG4U7jxzkYrH8UaFHJ4Wt9NGm3mvC3njkRJdSaKbcpJD+dkNlT7isFtC8YHwxoMF5BDqN/ol7BffvL3cbsDzVMRdl+9Grph2++y5OOtfJHtnoFldW19aRXlncRXFvMgeKWJwyOp6EEcEVNXP8Aw80i70PwjaadfCFbkPNNIkTZSMyzPJsU4GQu/bnA6V0FABRRRQAUUUUAFcxaf8lV1P8A7Adn/wCj7qunrmLT/kqup/8AYDs//R91QB09FFFABRRRQAUUUUAFFFFAHPeOfCWm+LtOitL95omhffFLERuQkYPXgg1Sk8JHSPh5feHvDM0kVzJGxSZ3wzyHGST2yBj2rrqKDlng6M5yqcvvNWv1sfP3w503x5ovja0sBa6lb2/nA3aPkwGP+Ik/dPHQjnOKi+LmhahoHjQ6/dSR3VteXfnQgt8xC4JRh6Dp9K+hq88+NvhHVPE+m2NxpUm+WwMjNalsCYMByP8AaG3j6miy6ng4rJFSwMoU5OTT5l/lY+eda/sSXVpri2jaP7QzSm3nIcQ5J+VG7r6cA9veuLLzSag+F4LHhRxj2r0abwH4gvo2v4dOuX+zEedGkRLgZ/zx1rQfUL3RdEbQL3w9ZQ/aD5zyT2uyd0P3fm4IwQcGuvDY6nGPPF81/wBD52nUdFOdZP3l20v+lzziaHWvtELxRzKgChCvCD61rXGl2s8RE+/cTuZw5HPc46Vf1K8On2y29xHtEjCVQF+YjHXPpzT9KSHUnks77FrazwuY7nd80bhSV3L/ABKxAGOvIpfWKlVRmrRXddf8zD2tSo4KPuee1zmLKVrK8huFCv5MmUBPDbT7VranqFtrdx51w81vciL93gjygQM49Rn1rmluWM3lFeAxA9a9I+FnhK01tXvLuze78pZZBDv2q6qpA6cnk1vmKo0OXEVb82ya318vzPShRm5KD6mD4ZsX1C/gZLo3NojCRo2JIH1B4q/baTpGv6vqVvI1zKloQiSF9vlnJyqj+7WdpB1TR9fup4YYkthIyG2Lf6xRnbg8kdjms+C7vluNR1e2W6t5AN00trHmNST0ccgZPc151bC4jEVJ1KNS3urla6Nu7vb7rr8QouMG4qV35dD0rw5pFholzBcabaqtxGpjEnJaTPBB9a4HVrPxNb39xJew3sM0zF2+0bo/NAbI4PbI4rS8HeOPEkGmLbJr00YtpmlRMKNpPJOcZOTnrmtrWvEDatYSMY5r3U7lSxUIT82eWJ6AV5tPDVssxEpzXtZTsnJ9Ervd9Lu/RFVsTe9GMneOuu3n1O88Q2uuWfgttd1SOCPT0gSVysiszhsbRx1ySBXnWu+OLG58LJY6ZpEUMjIbaXzYwQkeONpHr+mK7dfH+ma94XtPDOpadcWNsbdLa4hZfl3A4Bz94DgEH1rB+Lnhnwx4H07SNPttOuLm5vQ1xOZpzlduAACB7nivJy7J8t+sexWGnzQkpLZRf4pO3n27Ht160/ZyrUaqkrJS1u0+239a9Sp8PdZn8M+FItQg1KSzWWZ5Npk4d1wPu9+AKqv4S8efEbxoNcjAKTmKSS4kkCJbLgfLt68YPABrktZ3ajfJLplqRbrbqYoICZDAo4IOMkfNk5PrmvVvgTrXiW10PVIbmeddNyn2d5v4Hyd2wn2xXuV8Q8pw9TMq0/iu3F76vSK1+JbN7adjnwEHVrqhry/hot/JGl44+Gd83hyS5vL6KOaGVfJWIF1bPBLdMDFdb8CbG30Hwhe2rEl45zNPPjhsr2HsBXLfGHTfFHjjwXb+H9P8SHSIpJfNnnCktcRgEKhKkHbu5Prin/Aa18T+D/hS2heLma6uZLy4W1bzckW3ADbupBO4gHkA/hXzmC4hwMcN7SGI5YQV5U3F82u2ut9Wtr9O59DSyWnRn7am9djrPCvxRt9Y8Q/2ZeaDfaVbyqzW13cMNjgf3v7hI6cmvPfir8NNdk8a3vixL6GTTJZkm83efNi6AKB3APQ56V0UH9nW12NL+22s948XnGIH5wuccjsf/wBddfF4i0jSvD9pYaxHI4lQqIhHvzGDgEg9u34VWV8WVMVXqYepT9m+S6e6adrPXvdW7nPiMJ7TDXxE1o/Sz7MofDKZr7QdUsIVaK43BvMz8p3DAHt0/WppdRPgi0N5qkM8zXUggtrS2AeSaTk8dhgA8muv0O10y3sEbSYIYraYCRTGuA2Rwa8t+MVj4sh8d6Vr1hZvqOlRQ+SIFkCiN2zuJB6EjHze2K6J5NRowhjG71KMZcvvcsXvZNv13uvM1VSrh8Mob3aV0r7ve3WyGX/gKbxn4wg8baVq0+kMzp9pt54czRMgA+XBKkEfh/Kuz8U/D7wnrUcdxqunPcSWykq6ysrMvXaSDyKZ4EluRcTIsPytFubJ4Vh0GfxNYUfi298P3V5q3iy+ez0i2VmvJLhCI4x0UKAOpOAAOTmsMuzxZjSw+KnStWleCklfl6aPe2vd9S5YWjQk6XLzKbu10b9DtPDV8r7NPjtY4IIYwIljGAijgCuS+NHw5vvG8un3WnahDbzWitGyTg7GViDkY6Hj8a6L4c+LvCHjXSJNX8IX8F5bCQxylI2jdH64ZWAI455FdHcqrW0qu+xShDNnG0Y65r3cooY3BUVDF1Oeom9bW+R0Y+hRxEXTcbR7HkMHiCz0TQ7XwPoetQX8lhA0N7KoyWYk7lXPYZI4zjgV518P47PR/HllN4f1D7Zfx3Hli2kjwskbHayq394KTz7Vo/Crwn4auPiSkS+Lbe+WzlMttFFFIjXJU5HzMACB1OCc49K9H8KfB3TNB8bDxEmqTzxQyPJbWzRgbGbI5bPzYyewrreDqU8TUqe3laVrRsrfj0flZ+Z8tTpYjF+zmoq0XbR7JW21Pn/47/GnVda+I994IutLW20jTdQaCIKD58kikqHbJxtOSQAOhBzXvX7MVxbP4CuLaGeR5ob1zMjDAj3AYC+oIGfrmut8T/D3wZ4kupr3VvDthLfyoEN6sKrcADpiQc8Vd8HeFtG8J6WdO0W3aKJnMkjOxZ3b1JPtXoVa9OVJQirHvVsMpY2OIpxsuWz13Zt0UUVxnYFecfGn4hX3ghNPh06whuJ7zexefOxVXHHHUnNcl8Xdc+JFl8SIbXQv7QSzxH9jjt4i0U5P3t/GDzkEHoK6698aeAfEniKLwfrVtHe3ayiMGa3DQCccFFY85zkZxg+tdEaXLaTV0eRWxyqqdGEuSSdk31fkdT4B19vFHhHT9ca2Ns9yhLR5yAQSDg9xkcVu1HbQQ2tvHb28SQwxqFSNFwqgdAAOlSVg2r6HqU1JQSk7sKKKKRYUUUUAct4f/wCSi+Kv+uFj/wCgy11Nct4f/wCSi+Kv+uFj/wCgy11NABXzl+2wcR+D/wDrrd/+gR19G184ftt/6rwf/wBdrv8A9AjrqwX8eHqRUV4s+dd1bvw4b/i5XhL/ALDtj/6PSud3Vv8Aw1P/ABczwl/2HbH/ANHpX0uJX7mfo/yOKEPeR9/0UUV8gegFFFFABRRRQAUUUUAFcxaf8lV1P/sB2f8A6Puq6euYtP8Akqup/wDYDs//AEfdUAdPRRRQAUUUUAFFFFABRRRQAUUUUAFFFFABWB4y8K6X4mstl1bw/akXEFwyZZOc49x7Vv0VMoqUXF9TOrShVi4TV0z5N+JWhSL4tOjtn7RbFYQyqcS7sEYH41z/AIas9QuPGNjYi1lu5PtHlxxepGQOvHHX8K+yJ9N06e+jvprC1kuov9XO8Sl0+jYyKz7Lwn4bstdl1y10a0h1GXJadU+bJ6kdgT3I61pQ5aVB0Ps2aXz8z5x5BP2rnz6X7bL/ADPnHxz4VXS/EdjZ3NnY299eK8jKAZXf0+VASMkH5jgUzxj4HuLbwmdRh1Jo7q0XzmjHyqB3AIPWvc/F3gp77xhb+KdPaM3QtTaTxSHAZM5VlPZgcgjuD7c+b/GvRvEVj4fu52hZ9PGyNliBZRk5MjH2IAx7818vi62Z0cywmGwl1STV5P3r3esdtNPT1R1yyzD0ITxE05SV7a7eZ5v4EfQpLRU1/VGtXhfATbxKvYBux7Vp/EvxHd31ouk2KJaaart50NvGsYmPGC+37+MdTVvwl4I0bULnT1mjnvjJiR0R/lk4zjAH3fpz70nivwFrS+KY5tCtVhsiUMLB9ogK4znJzwee9dsc4y2nmzqTryimpO0rKCs1otrt763fpojyaeExE8O54eKXva2vd/8AA9LFT4LJo194qttE1y3snt7gSRrHPGBlyvy7Tjh84Arb1KwtfC6Xd1HcNdxRttkQLh41BxwejYJ5/OpNT8MWGjeM7TxVfaigg+2pcyxyYQGTIZuc9CcnH4V0V5J4d1X7Vo+m3lu1xepIsDeYMkuDt+foOteXnOe4fHOhVwbnUpyfvJRe11fdXVvJrc6qWWKKlTrcqkno29dVolrrf5nkVz4oDaut+unxyqkqv5czHa6jGAcYPbnmvoLxd/Zfjfw5ol5qWkxNFPbLcJvJ3xMw5UMMe3H0rxrwv8Ob2bULFbwvIVYG4hiUS8g8jcpIxxXq17440fwjbPFfNu+1LthSNA+wj+Ir2GDir4izKMpUsryxyjKV/eje65ei2ve3Rrp3OrJMPClCrVrW5bq9+vmebeGPh5qWgeNo9S+1RNp0crLGFc+ZIjAgBhjGOea7nxNdXUOoaZBKrLY3RkjE7nCJKACq59SM1p6dfW96kVxApntZUDrKrbcg+nFdP4mh0/8AsHT4rdiykFlRsElT1JH1r4OrmOLzSc8dmDTlRhy22ersnbum7vu7LS59BHC0lB06bdpP+texymkyRtbmKOYSGNsNjoPpUmoeJbi1mtbK6s4Z7KDnLA72XPOCDxWj4a8HNLbyX9vfODkqIWTAP40i6ZfPLlbCZpIzjPlHKn61xxo18BXjiFTdSlWj2vdaPbbRrZomNOtVwyp35JRZ4j4Y0fT/AB345a0t9VvLK7ubiaRGkTJkjBLD5gflYLxjpxX0nr3gvTtWWz3zzwtaxLCGQglkHQHPf3qt4L+H3hrw3e/2xZaWkGpSx4d97MEz94KCcLn2rb1XXrPTrhYJFkkcjLbMHaPev2HH4jBU6Cq4mXLTaVlKy5fJW/4NvQ8/CZdaEoVUm29bX1OSu7u68M38aO0qwQ/LFFv4eMcYH4V0/h/WLbxBaSB7YKBjcjfMCD/+qptY0bTdft4HulZgo3RujYOD/SvLfjdqGv8AhCDTLTwj51nay7muJoF8yQuMbVJIOBjJ968bK8lxeFxbjCspUJttqWt7rZad/PVHRisU8PCVSUfdila252beO9BXUr3QtFKz3lidsqqm2JDnBGe5B4OPzryjxot54+udT+G/jPxFa29ldxJd2N/sSI28yt8ilcgMD8w25z3BrM0PwZ4nXX7DWZdQTTmvis96cFZIg7ZZSmOcjnHbPaud/asvrLwj8RVEyzSx6hYpPbrGvCBfk25Puuc+9e3lynUzeaw+IjKlCNuRJXjJfLTZ9fK2hwxr46rSjUp0n7RSuuicfT7j2z4E/C/Tvgz4U1U3Wt/bZbpxcXl06eXGiIpwAuTwASc55zXL+IfjTdXvio6XpNjb3ehTOLYhkYTXCvhWKn+E8nHFej+DnsfHvwZ0sypcw2uq6TGrBz+8XKAZz3ORnPes74afCnS/B+oTajPdDVLs4EDywKohGeqjn5veva5480pVdZGuYrHV6sYwdl9p/ofPdveDwt40uptD86aWxmlispJkG5WGV3svcgbuPp9K9j+F3xUkj8OXF1481AIv2gR2c5gIecYyw2qOQvHOO9eg3Xh7wXo+syeKbux02yvGY7ruZgg3N1PJ2hj69awvid8ObHx5Fp13Z6mtk9uhWN40EkbxsQeACPzFVKtTqWUl8zzKOXYrB80qM030j0176/13O8069tdRsYb6xnS4tp0DxSIchlPep65iBtF+HHgO3ivLx1sNPjEfmMMvIxPYDuSTxWR/wt/wKNIi1FtSlCySGPyfIYyqRjJKjoORzXN7Nv4VdHtPFU6aSrSSla7VzvqKraXf2mqadBqFhOs9rcIJIpF6MpqzWZ0ppq6CvPLX4SeHbfxz/wAJSk92WFwbpLUkeWsuc5zjOM84r0OiqjOUb2ZlVw9Otb2kb21QUUUVJsFFFFABRRRQBy3h/wD5KL4q/wCuFj/6DLXU1y3h/wD5KL4q/wCuFj/6DLXU0AFfN37b5xD4P/67Xf8A6BHX0jXzZ+3GcW/g7/rvd/8AoEddWC/3iHqJq6Pm7dXQfDNv+LneEf8AsO2P/o9K5nd710XwwbPxQ8If9h2y/wDR6V9Pif4M/R/kQoH6EUUUV8caBRRRQA2aRIYnlkYKiKWZj0AHU1zkHjDR9ZiuLXwxrGm3uprC0kUTu2zjHLYGccjpXS1BqFrHfWM1nK8yRzIUZoZWjcA+jKQVPuDQB58/j7XLjwzoF5p2mae2oX+hyazdJNK6xLHGsZaNCBnczSAAngAEnPSmf8LLufO/tX+zYf8AhH/tJs872+1eaLP7Tu2427cDZjrnnpxW6vw58KjQrLRTb3zWdijxW4bUZy6xOAHhL79xjIABQkrwOKvf8IZ4c/tv+2P7P/0jr5fmv5G7y/K3+VnZv8v5N2M7eKAKHgLxNqusXtxp+tWVnb3K2NrqERtZGdPKn34Rtw+8pjIJHByCMdKi8O6nb6n8UtZa3ivYxFo9nG32mzltyT591yokVdw9xke9bXhjwvovhtZhpNvLGZlRGaW4kmYIgISMFySEUE4UcDJ4qlaf8lV1P/sB2f8A6PuqAOnooooAKKKKACiiigAooooAKKKKACiiigAooooAKKKKAGzSLDC8shwqKWJ9hWVpOuWuqzyWohdDtJAfBDCtaRVkRkdQysMEHuKoaZo9jp0zzW6NvYYyzZwPQV5eLjmDxVF4eUVS1577/ItctnfcsxWdnDN50VrBHLjbvWMBsemaLqztbpQtxBHKAcjcvSp6K9CdKnUi4zimn0ZC02PK/jj4Aj1zw7ayaXNDZz2kxbbJkrKHAGM8kEY4/GvKpPBet2MltbwKt0di/vYztVW79eePWvcviPc/b7Z9Ht7hoGUrJ9oj+9HIDkYzwfcH1rzbWPhb4+1HxDZXtr4hEtnJGhNyz+S8AOCw8teD7Y696+aoY2tisZLBZdVhGnSTvFxfxa7WsrX81rfRnj5tldGulUqU5OTa1TX6/wCRFp/hd4fGct9PdXr24tkaHbKyIJOjL8pGRxnHvXJal4Vh8SfFY6Do00cSSKGmkOSkbAZYEgHB6D6mvZDazi8azVGeVWK4xycd6p6fZ6vBBLd6po66W73DLFh1ZpFHRzt6E18TlHEma4WVTHTg5xpxULXtFapXt1enTq7s9LEZThpqFGKtd32/C/Q6JfCuleGfCVtaxiWU2yrGrBsbifX261g+MtJ1jxF4YuLjw/dxabd2YQ/NLsUqvP3j04654rtLHUpNS8O3W62Es0KbSpGQ/HWuV1RLzU/Beq6PnyLa4QRvKiAFN3X69vwrvr18uhmVDF2vRnHna5LtuN7uTer899td7nZOlJ0JU477LW33djL+Al1PpvhfWb3Utet9Vne6VzBBdCYxHGOT0G724wK9O0HV49VjkKxGJ4yNyk54PQ5rxnwL4OTwv9uuILqa5FwFjZyu0KvXaQOOozmu88N6rb6WZWlilkaTAO0jAA/rXdX40oyziEaM+XC21vG3R6rS9k7Lps/UwwWFqU8Ko1F73rfqdvdyNFayyIpZlQsAO5ArgvD1iuqan5c5coAXkIPJ/H613v2iEWwuWkCxbQ+48DFQ6bcWFyjyWLRMM/PsXBz717Oc5RQzXGYd1KqtG75P5lptrtprvobwm4RdkWY0WONY0XaqgAD0FcR4n0y8t7ye+dg8Mknytu5GegxXc1zHji5uoxFbov8Ao8i5Y7c5bPT2rLjPC4eplcp1b+58Nu+yuu39IKDfPoUfDlnY6rJtumnNxF8x+bh17e9anjHwR4S8Yx2yeJ9AsdUFqxaAzx5MeeoBHODgZHQ1a8M6bDZ2aXAhZJ5kG/ccke3tWO/jQL4l/sz7F+487yTJu+bdnGcemafD1Onk+BpyxFo1KltUnd9r+dtyK+IUJXvY4C3+L/hbVvFl/wCDdHvF0ltHuRYW8LOIhcsp2fugMcBhtC9ehxzXs2m/aPsEH2r/AF+wb/rXy1rngm4s/wBo6TxJH4b8uVdUF0sjRH7L5YIzMSflHGWJ7HnrX07oet6RrkEk2j6la30cbbXaCQNtPocdK+hWUQw2NqYyFST9ol7reit2/ruYRx9DENwppprv1fW3c4n45eB9W8Z6Zp40i5hWWzkZjDMxVZAwAzn1GP1NdD8MfDt14W8F2Oi3t0tzPDuZ2UnapZidq57DOK6Wiu91JOHJ0Mo4SnGu66+JqxheOvDFj4u8OzaLfySRRuyukkf3kdehGev0rzmf4B6I2lQ28Os3iXaSFpLlo1IdTj5dvbGOOe5r2OinCrOCtFk18Bh68uapG72M3wvo1r4e8P2Wi2RdoLSPYrOcs3ck/UkmtKiiobu7nTGKjFRjsgooopFBRRRQAUUUUAFFFFAHLeH/APkovir/AK4WP/oMtdTXLeH/APkovir/AK4WP/oMtdTQAV81ft0HFr4O/wCu93/6BHX0rXzP+3YcWfg7/r4u/wD0COurBf7xD1KirtHzNuro/haw/wCFpeEM8D+3bLr/ANd0rlt1b/w0gt7z4l+FLS7t4ri3m1uzSWKVAyOpmTIIPBHtX0+J/gz9H+Rs4aH6Fa1qX9m2P2pbG9vyXCrFZxeY5z36gAe5IrKvvGmiWngf/hMGed9M2ow2x4kyziMKVbGCGODkjHNHifw/eXHhM6D4UvbTw6pZV3RWmVWHOXRFRk2FhkbgcjJI55pIND1a28Pw6Va3GhxRQ2kcMcH9ms0Cur5zsMudu0Abc5B5yelfHHObGiagmq6Vb6hHBLAk67lSUqWAzxypZeevBPBq5WH4H8P/APCN6GdPa5S4kkuZrmQxxeVErSyFysaZOxATgDJ+tblABRRRQAUUUUAFcxaf8lV1P/sB2f8A6Puq6euYtP8Akqup/wDYDs//AEfdUAdPRRRQAUUUUAFFFFABRRRQAUUUUAFFFFABRRRQAUUUUAFFFFABRRRQBxWtaPfHXne3tmdJZA6tjKj1z+NdqvQZoorxsrySjltatVpNv2ju09lvt95c6jkkn0MjxRYXF5YbbNV83cCw4BcemaboOmSR6P8AZdSjWQFywjb5torZoqpZLhpY542V3Jx5Wvs29P6XlcPaPl5Sm32HSbB3VFhgTkhR1P8AU1FYXthrNrKka7k6SRuuOtWdQtIr6ze1mzsfuOoPY1X0XSYNLjdYmd2cjcze3apqUsZHGQpU4R+rcrT7310S7bdO/kF48rb3JYdNsYbV7WO2jEL/AHlPOfrmuE1HTLywdnuLfEYfAb+E+lejVh+NoTJo/mB9ojkDEf3u39a8Ti3IsPXwDrQjyukm0lZK3Z6bLf7+5pRqNSt3Gac517w5JbybIXB2fIOBjBHFP0PS10OK4ubq5U5AyQMKoFZfgpjHFqEkWXmWMFY+x6/1p2jXN/rTXNhfMzQvHksEA8tsjH/6q8vAY/D1oYPE1abliZRlGD6XjdLmtbf00vd9y5Ra5knoO1/Vri7ETaRNMYl/1nlqQwbtnviuj0s3D6dA14uJyg3gjvVPQNGTShK3nGV5MAnGAAKi8W/2h9hj+weZjf8AvPLzux26dq9jCQxuBpVc0xvNKbWtOOqVnbTV9NfLXczfLJqEfvPHfj/dePI/GMMemvqsWliJDamy3BTJ/FuK/wAWfXtivTfAMNvqOm2mo6pZRHXIYkF1LjrJt+9xxn39a2dItp7rQlt9WRnZs8P97GeM+9XNOsLXT4TFax7QTkknJJr2lWxWPlh6nJGNG3M1Je/zNaeSt3PPpYGFKrUqSk5NvbojO8eaLJ4i8H6nosM3ky3UBVH7buoB9iRg+1eX/ALwP4s8NeJb+81i3FlZtbmEx+arec+4EEYJ4Azz717HqkdzLpt1FZyiK5eF1hkPRHKnafwOK8Y+B3hXx5o3jS7vNdW5gsjE6z+dPvFxISNpHJz3O78O9e9Tk/ZyVzjxlKP1yjPkbfdbL1/pHt9FFFc56wUUUUAFFFNkdI42kkZURQWZmOAAOpJoAjF1atdG0FzCbgDcYg43geuOtTV8+eC/Bup6l8XZPEOm+INPv7C3v2uJbuC6DyMpJOwqORkfL6YzgmvoOtKsFBpJ3OPB4meIi5SjbXTz8wooorM7AooooAKKKKAOW8P/APJRfFX/AFwsf/QZa6muW8P/APJRfFX/AFwsf/QZa6mgAr5k/bxOLHwd/wBfF3/6BHX03XzD+3ucad4N/wCvm7/9ASurBf7xD1NKSvNHy9vFdP8ACVgfix4O/wCw9Zf+j0rkN/vXUfCFs/FvwaP+o9Zf+jlr6bEv9zP0f5HfOHus/R+iiivjzzAooooAKKKKACiiigArmLT/AJKrqf8A2A7P/wBH3VdPXMWn/JVdT/7Adn/6PuqAOnooooAKKKKACiiigAooooAKKKKACiiigAooooAKKKKACiiigAooooAKKKKACiiigAooooAKiureK6t3t503xuMEVLRUzhGpFxkrp7oCnpmm2mmo62qEbz8xY5Jq2ABnAAz1paKzoYelh6ap0oqMVslsNtt3YUUUVsIK+TPjtpvx3n+PsU/hb+3W0zfD/Zklo7izjXau/wA3Hyj5t27d1HqMV9Z0VtQreyle1zWjV9lK9rnP+MVvzp8PkbyoP77ys+nH4dau+F/tf9kR/bN+/J27/vbe2a06K8GGU8mZSx/tH70bcvTp/l99yXP3eWwUUUV7BAUUUUAFZvijShrnhzUNHM7QC8t3h8xeq5GM1pUU07O5MoqScXsz4wRtc8M+J7vTNG1K6jvYrg2peyZkMzK+AAOpyR0NfX3hdtSbw5pzayANRNtH9pA/56bRu/HNUT4M8LnxL/wkZ0e2/tTdv8/B+/8A3sdN3vjNb9b16yqJaHl5Zl08G580rp7Ly/zCiiiuc9YKKKKACiiigDlvD/8AyUXxV/1wsf8A0GWuprlvD/8AyUXxV/1wsf8A0GWupoAK+Xv2/Tt0zwb/ANfV1/6AlfUNfLf/AAUEONJ8Gn/p6uv/AEBK6cH/AB4+pth/4sT5U311XwdbPxe8GD/qPWX/AKOWuK8z3rrfgu+fjF4LH/Ues/8A0ctfS4h/uZ+j/I9erD93L0P0tooor5E8IKKKKACiiigAooooAK4fVNb0zQfideT6tcNbRXGi2qROYnZXZZ7gsAVB5G5fzFdxTJ5FhheZwxVFLHapY4A7Ack+woA5eb4jeC4YzJNrsUaDALPDIAMnA5K+pAp//CwvB/8A0GB/4Dy//E1U1zxX4T1PwdaX142oS6dqN8LWCOOyn897iKRjs8sLvBDQNnIH3fetS78YaDaata6Xc3E8V1ciEhTaybYjKSIllbbiNnIIAYgkjFAFX/hYXg//AKDC/wDgPL/8TR/wsLwf/wBBhf8AwHl/+Jq7oHizQtd1Gew026klmhVnG6B0WVFcozxswAkUMNpZSRn6itygDlv+FheD/wDoML/4Dy//ABNH/CwvB/8A0GF/8B5f/ia6migDlv8AhYXg/wD6DC/+A8v/AMTTU+I3gt3eNNciZ4yA6iGQlSRkAjbxwQa17/X9NsfEGnaHctcLeajv+zYt3MbFFZyDIBtU7UY4JBOKwbLxX4Ms9V164jv5IZfnubyWSGQRSC3CwyGJiNr7CFUhCfm46mgCz/wsLwf/ANBhf/AeX/4mj/hYXg//AKDC/wDgPL/8TTZviD4Xh05b2S5vFzNJA1v9gm+0RvGoeTdFt3qFUhiSMAEHuK6e1nhuraK5t5VlhmQSRupyGUjIIPoRQBzX/CwvB/8A0GF/8B5f/iaP+FheD/8AoML/AOA8v/xNdTRQBy3/AAsLwf8A9Bhf/AeX/wCJpsnxG8Fx7fM1yJN7BF3QyDcx6AfLyfaurrlbzXfDWsatdaZO12X0G4FxczG3lSCCSNBJ80uNhwrg4z/KgBf+FheD/wDoML/4Dy//ABNH/CwvB/8A0GF/8B5f/iaSH4g+GJtOa8juLxsTxwLb/YJvtDvIhdNsW3ewZAWBAwQCexroNJ1Cz1bTLbUtPuFuLS5jEkMi9GUjg88j6HkUAYH/AAsLwf8A9Bhf/AeX/wCJo/4WF4P/AOgwv/gPL/8AE11NFAHLf8LC8H/9Bhf/AAHl/wDiaP8AhYXg/wD6DC/+A8v/AMTXU02R0jjaSRlRFBZmY4AA6k0ActH8RvBcm7y9cifaxRtsMh2sOoPy8H2p3/CwvB//AEGF/wDAeX/4mn+BNY8N6mt+PD807F5vtsyzwyRswmyVlUOATG207WHBwcV01AHLf8LC8H/9Bhf/AAHl/wDiaP8AhYXg/wD6DC/+A8v/AMTXU0UAct/wsLwf/wBBhf8AwHl/+Jo/4WF4P/6DC/8AgPL/APE11NZPifxDpvhy1t7jUmuMXNwttAkFu8zySMCQoVAT0Un8KAMp/iN4LR0jfXIleQkIphkBYgZOBt54BNO/4WF4P/6DC/8AgPL/APE0y78ReFbvxTpdpdTXMeo20gaDfbypHFLLAxEcjFdqyGMsdjEH2rR8MeK9D8SPMmk3MsjRIkpEkDxb4nzskTeBvRtrYYZBx1oAo/8ACwvB/wD0GF/8B5f/AImj/hYXg/8A6DC/+A8v/wATXU0UAct/wsLwf/0GF/8AAeX/AOJo/wCFheD/APoML/4Dy/8AxNdTUGoXUdjZTXcyzNHEpZlhiaRyPZVBLH2AoA57/hYXg/8A6DA/8B5f/iaZD8RvBc0Ykh12KRDnDJDIwODg8hfUUs3xB8KxWGm3zX8v2fUbYXcLi1lOyAkDzZcL+6TLAZfAz9DUWk+J/B2jNc6Fb3z28dh9plkkmjkEWUJknCykbXKFssASR+FAE3/CwvB//QYX/wAB5f8A4mj/AIWF4P8A+gwv/gPL/wDE1qeG/EGmeILeabTpJ8wSCOaKe3eGWNioYbkcBhlWBHHINatAHLf8LC8H/wDQYX/wHl/+Jo/4WF4P/wCgwv8A4Dy//E11NFAHLf8ACwvB/wD0GF/8B5f/AImmn4jeCxMsJ1yISspYJ5Mm4qMAkDbnAyOfcVb1HxloOnXmrWt7cXEMmk2X2663Wku0Qc5ZG24foRhcnNZ974o8MQmw8UXa6nFM8U9paxtYT+c8Z2SSEQhdxUCJTuxgAdeaAJ/+FheD/wDoML/4Dy//ABNH/CwvB/8A0GF/8B5f/ianTxt4ak1i10uLUDLNdCLypEhdoSZE3xqZQNgZlG4KTkjHqK6KgDlv+FheD/8AoML/AOA8v/xNH/CwvB//AEGF/wDAeX/4mupooA5b/hYXg/8A6DC/+A8v/wATQfiF4OAJOsqAOpMEv/xNbGv6zaaJapc3kV7KjNtAtbOS4YcEklY1JAwDzWVL418LzXdppw1Bpf7QihaOSOGRogs4PkhpANqF8HaGIJ7UARRfEXwXLEksWuRyRuoZXWGQhgehBC8inf8ACwvB/wD0GF/8B5f/AImquieNPBljorWdlfTJZ6TbRpHvt5cyxBvJQxErmYFwEBTdkkDuK6TQdYsNc08X2nSO8XmPE6yRtG8boxVkdGAZWBBBBFAGL/wsLwf/ANBhf/AeX/4mj/hYXg//AKDC/wDgPL/8TXU0UAcZ4H1Gz1fxp4n1HT5GmtHjs41l8tlVmVZNwG4DOMj867OiigAr5j/b40zVNR0Xwj/ZumX195d1c+YLa3eXZlExnaDjoa+nKK0pVHTmpLoXTm4SUl0Pyy/4RrxR/wBCxrv/AILpv/ia6f4S6Prmm/FPwpqWoaDrNtZ2usWs080mnzBY0WVSzE7eAAM1+k1Fd08zqTi4tLU7J4+couNlqc/rnim1s/Cq67p0R1FZ5YYLSMMYxLJLKsSAkj5RuYZOOADwazf+E3kTwpdalLpONSttSGlPZLcZRrlpliQCUqPkJdG3bcgHpkYrovEWj2evaRLpl95oikKOHifa8bowdHU9mVlUj3FYieA9IGkT6a95qckU7edK7XHztceb5v2jIHEocDBHACgYwMV5pwGj4P1x9d0+4kuLMWd3Z3ctndQrL5irJG2DtfA3KQQQcA88gVtVmeG9FtNB002Vo88u+V55pp33STSu25nY8cknsABwAABWnQAUUUUAFFFFABWDa+F7SyvTqFrfa1JcruZI7nWLqWEsQesbOVxz0xx26VvUUAedad4R8RJ4Nk0XVbPwnqkp1G4u0W5ikkgAmkkkJwRncplIB7j0zUNr8ONUtPsVlHrUNxYMmmf2hJPE3nu9kwZTGc4AfaoOckYOM5r0uigDh/A3gvUdC1a2mvtQtbi10yxl0/TlijZXaKSVXLSknG4BEXjjgnvgdxRRQAVm67otrrCRJc3OpQCIkqbO/mtic/3jEy7vxrSooA4zWvDWtLrHhiTQ7m1ey0e5knl/tK5nmnk3xyRkByWJwJCRk9gOlYV18MtRvIJdPn1a1SxtI7waUyQsZVe4nWcGbJwwQoFwMbgcnBr1CigDzWbwL4ka7m16LVNKTXbqe5NwrQubZY5oIYcLzuLKLeNsnqdw4yCO88PabHo2gado8MjSR2NrFbI7dWCIFBP5VeooAKKKKAMbWvDdlq12Lm4vdZhcIE22mrXNsmP92N1GffGa5XW/h9NrOvTzzf2Xp9o1rc2zXNpExvbtJYDDid2+8FyG53ZKr0xXodFAHm0XgbxILyLX5dT0p9dtZ7doEELi2aOGCaHDc7gzCeRsjodo5xk9j4K0T/hHfC1hozXH2l7eM+ZLt2h3ZizEDsNzHA7CtiigAooooAKr6naR6hpt1YSsyx3MLwuV6gMpBx+dWKKAOP8AAPhbVNFvJL3WL60uZ10+20yAWsbIvkwbyHbcT87FzkDgYGM12FFFABRRRQAVh+NdKn1jSVtINP0S/Pmhmi1aEyQ4wRkAA/MM/lnp1rcooA8u0j4YajYxWukTa5FdaOLmC+uneNhcvPFbrDtU5ICHYjc5IwRznNb3gDwnqeh3outWv7S5e20u30m0FtGyAwQliHfJPztuGQOBjjrXZ0UAFFFFABUF/wDa/sU32AQG62HyROSI93bdjnH0qeigDyWz+GviZPDdrpM2q6SjPo40S+dI5GBtlYsskecYkwzjB45Bzxg3NR+GV7qC3Wl3GrW8ejh7+eyKRMZ1luw2d+TtKoZHxjlsjOMc+nUUAc34M0TU9OvNV1XWrm0m1DU5YmkW0RlijWOMIoG7kk4JJPrjtXSUUUAFFFFAHE6x4d8RXfje+1eNdBn06fSTp6290sjFvmL5cAYKljgj0/Ksmz+H+uad5epaVd6NZ6it3cypZpA4sYI54o42SNQcggxrJngFiwwM5r0yigDzXSPhreaVc2Nha6rA+iQ3FjeTB4j9oaW1hSNQpztCsY0Y9xhgM549KoooAKKKKAOb+IWm+IdX0RNP8P3lpa+bKBemZnRpIMHciOmSjMcDdjIGcYOCMC48A6hJqCpBcadZ6TdPp817bRRsWie02lUhPA2NsQcjIAOM549DooA8ti+GesfY7eCbWLInR7eO30ZlgbkR3Mc4acZ5J8mNCF/2j3wO08E6LdaLp939vuIZr2/vpr25MKkRq8h+6mecAADJ5OCeM4reooAKKKKACiiigAooooAKKKKACiiigAooooA//9k=">
            <a:extLst>
              <a:ext uri="{FF2B5EF4-FFF2-40B4-BE49-F238E27FC236}">
                <a16:creationId xmlns:a16="http://schemas.microsoft.com/office/drawing/2014/main" id="{C3C03E6E-CFF7-40B4-A652-352C7FD41A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AutoShape 10" descr="data:image/jpg;base64,%20/9j/4AAQSkZJRgABAQEAYABgAAD/2wBDAAUDBAQEAwUEBAQFBQUGBwwIBwcHBw8LCwkMEQ8SEhEPERETFhwXExQaFRERGCEYGh0dHx8fExciJCIeJBweHx7/2wBDAQUFBQcGBw4ICA4eFBEUHh4eHh4eHh4eHh4eHh4eHh4eHh4eHh4eHh4eHh4eHh4eHh4eHh4eHh4eHh4eHh4eHh7/wAARCAGNAg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qGO6tpLqa1juIXuIApliVwXjDZ2lh1GcHGeuDU1eT/Ge61Twn4gtfFGh2s09zrVi/h8rEhbF053WUjY/hVzKCewfrQB6VpmsaVqc80OnahbXbwKrSeTIHChiwHI46ow/A1erwzWLa98M2eqeG7PxK+kabpEGjQwtPcSwRSjbN5qedGC0JkKgtIBnI561FceOLnT9Blv7m41zToL7whP/ZkVxLLPJJeRyyjKPjLuVMbKxAYpg44NAHvFZtlr2j3t1FbWuoQTTSmcRopyWMLhJf8AvliAfevEfEHi3W7fxdoyWt1qEF3b3GkQzRy6hOwvIpxEJXFuEMZj/eMpkZsh1PQgA27HVv7DhMmqXeqWmiIvie5vhaPJG52X6bGUpg78M20g5+Y0Ae60V892ut/Z/BFo48T6hfyaxqrvNL/wkVz5GkYhyls1wgeRiQBx0aQntgVY8LeJb7VLbwtN478R61pFlNoaPbywSSWwu74XEiSCRlUFnCLEQjYzvY7T2APapte0eHT7/UJL+IW2nyPHdScny3XGVPcnkcDrkVoxsHjVwGAYAgEEH8QeleHa5rF4dZkt/Euv6zpfhr+39Sjnu7eWSMoyRwm2iMijcicysAMAsoHsc03XjPUtAv8AUdS17xDY3+m+CYdRhjhkaDfdCS5KSSIBgsUjj3IRg7sEcDAB9CVV07ULHUBcGxuY7gW87282w52Sp95T7iuK+K2pXkHhbQ7iS+vdM0241C3XWLyzZkkgtmRiTvXlFMnlqzDBAY8jrXktpqerWmkxJZaze2/h268Q6u1xqV3dT2bSMGj+z+ZNHGXUMpkIJADFRk84IB9KXl1bWdtJdXlxDbQRjLyyuERR6kngU1Lyze+ksEuoGu4kWSSASAyIjEgMV6gEg4Psa8u8cjVrr9mO/W+1KPVNRk0lQbyKJiszbhtfaQpPGCeBnngVJ8MbnVNFvZ/DlxoIuPExuvO1+/muthu0Y4S8iJU+ZGRkCMY8vbs9CQD1SivA/Bdl4g1RvBsd94u8V7NetNSbUsXrqQYpF8nYesRG4jK4LAYOaxr3xN421DT9Dkv/ABL/AGJ53hu0msbu4uZ4FmvSziVmWKNhM42x5ifjDcDnIAPpWivCtZ8Wa1H8X9Ot7W4vLeRdcg0+8tHvZ3WaBofmlFts8pIiSCr7txYfUVF4cuPElro+h6jJ4s1tLjWbLWY7ua8kaeK1Me9oJVixwY9o6csM5zxQB71RXnPwL1WTUNJ1O2ea7vWtJ40N+2pS3tvdMYwSYZJVVhg/eTGFJ4JrjrLXNSb4f65exeItfk8cLC/9q2JaRjYJ9pRZWhtyNqlIydhUEsOfmoA93psjpHG0kjKiKCzMxwAB1JNeEW99qWpXsOmaD4o8Q3PhmbxNaW9tqP2mQzSRtaSvcRLM3zPGHVPmPQkgH5RjuPCct/J8NPEdnfXV5evY3Op2cM1yxeaSKN5BHuY8sduBk8nHegDrtH8Q6BrMU02j65pmoxwjMr2t2kojH+0VJx0707Sdd0PV4ppdJ1nTr+OA4la2uUlEf+8VJx+NeESeA9YPws07xNdSRX0h0LS7SbTtN08wtJYLNBLcK43M0zmNWXAxkbgBlq6vxt4j8N6n4Su9N+HsFneavq3k6SjWcHkhUlJ3K0uzC7Y1lODyuBxQB6tYXlpqFlDe2F1Bd2syh4poZA6SKehVhwR7ip686+CzXuljXPCOoaOmj/2ddfabC0jmEscdpcZZVVwACFkEq4xwAor0WgAooooAKKKKACiiigAooooAKKKKACiiigAooooAKKKKACiiigAooooAKKKKACiiigAooooAK53WPEtzZ+IG0XT/AA7qOrXEdol1K1vLAioru6qP3siknMbdM10Vcxaf8lV1P/sB2f8A6PuqAD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wvDXiGTV7/AFDT7nRr3Sruw8oyRXLxPuWQEqQY3Yfwnqc1u1y3h/8A5KL4q/64WP8A6DLXU0AFc54v8VL4fvNPsk0i/wBTub5ZXjjtmiXase3cSZHUfxr0zXR1598SDt8ceGP+vS//AJ29eZnOMqYLAVcRTtzRV1fY0owU5qLLP/CfX/8A0I2u/wDgTZf/AB+kX4hSJdWkd74R1qzhubqG1895rVlRpZFjUkLMWxuYZwDVHzKy/Ej5i0wf9RrTf/SyGvzXLuOsyxOMpUZxhaUop6PZtL+Y9Gpg6UYNps9booor9dPKCiiigApHZURndgqqMkk4AHrS0y4wYJA0XnDacx4Hz8dOeOfegDOn8SeHoLCG/n17S4rSdisM73cYjkYdQrE4J4PSrX9o6f8Ab00/7da/bJI/NS381fMZP7wXOSPevJIvDmrz+FPKfwZrtlqlrqepXGmG2v7WL7P9olkeNm2ylSm1wCuGxg/KRVufwj4puNfxcWMP2ufUrfUH12KRAIVSyELxKufMzvDYAG3bITkHIoA9RsdQsL/zfsN7bXXkyGOXyZVfy3HVWweD7GsG0/5Krqf/AGA7P/0fdVhfCjw7quk35uL7RU0eOHRbLTWjWWN/tU0Jk3zDYT8vzgAthjk5Aq94btdRtfilrS6jqh1Bn0ezaNjbrF5a+fdfL8vX6mgDtqKKKACiiigAooooAKKKKACiiigAooooAKKKKACiiigAooooAKKKKACiiigAooooAKKKKACiiigAooooAKKKKACiiigAooooAKKKKACiiigAooooA5L4weINW8MfDvVdb0S2E97bouzcu4RgsAXI7hQSa439mfx34o8baTqreI1WcWkqLDeLCIxJuBJQhcAkYHI9a9fYBgVYAg8EHvUdtBBbRCG3hjhjHRI1CgfgK3jVgqTg469ybO97klFFFYFBRRRQAUUUUAct4f8A+Si+Kv8ArhY/+gy11Nct4f8A+Si+Kv8ArhY/+gy11NABXnfxPOPGvhj/AK9b/wD9t69Erzj4qnHjPwv/ANet/wD+29eFxMr5TiP8LNKTtNMq7/es3X2yulj/AKjWm/8ApZDVrfWfrbZbSR/1G9N/9LIq/D8lg/7Rw/8Ajj/6UjvnWvFo9porO8R6zY+H9GudY1IzraWyF5Wht3mZVHJO1AWwByeOBVDUvGGjaff6fZ3S6gDqEkUdrMthM0LvJ9xfMC7QTjueO+K/o08w6CisXUvE2l2HiK28Py/bJNQuYhMkcFpJKFjL7N7MqlVGe5IraoAKKKKACiiigArmLT/kqup/9gOz/wDR91XT1zFp/wAlV1P/ALAdn/6PuqAOnooooAKKKKACiiigAooooAKKKKACiiigAooooAKKKKACiiigAooooAKKKKACiiigAooooAKKKKACqmtalaaPpF3qt/J5draQtNK2M4VRk8dzVuuY+K2o2GlfDjX7zUo0kt1sZEMbrkOzLtVSB6sQKqEeaSQnscz8PvjV4T8XT30Crc6W9onmj7XtAkjyBkYJ5yRx716JpeoWWp2a3dhcR3EDEgOh4z6e1fFfwD8J6n4r8a+VYzrbw2kDS3MrcgA8KuO+T/Imvr3wJ4c/4RnRms2uftEskpkkYDCg4AwB+Fa4+k6GJ5IL3bfczkhVruso8vuW38yRfF/hdvEp8NrrtgdXHW080b89cfX261uV8m/Gj4R+K9A8UT+J/Dv2zVILy9e4Q2aObi1dm3DO3nqThh6c4r6I+Eo8SD4eaQPFvmHWPKPn+b/rMbjs3/7W3bn3rWvh6cKcakJXudMZNuzRa8V+NvCvhW4trfxBrdrYTXP+qSQnJGcZwOgz3PFb0UkcsSSxOrxuoZWU5DA9CDXxt8Z9RHjv45f2WLeSxCXUekh8GRyBJt37fqxOB2r698PaZDoug2GkW7vJFZW6QIznLMFUDJ/KjEYaNGnB31YRldsvUUUVxlhRRRQAUUyeWKCCSeaRY4o1Lu7HAVQMkk+lcv4L+InhDxhf3Nh4f1dLu5thueMoyFlzjcu4DcMkcj1qlCTTaWiFc6uiiipGFFFFABRRRQAUUUUAct4f/wCSi+Kv+uFj/wCgy11Nct4f/wCSi+Kv+uFj/wCgy11NABXmvxaOPGPhf/r2v/8A2hXpVeZfGA48X+Fv+ve//wDaFeNxCr5ZXX90L21MvfWZ4jhjvIdOtZGlVJdY09GaKVo3AN3F91lIZT7gg1b3fWqeptm40f8A7Denf+lcVfj2UUbY+g/78fzRKrX0PU/FOhXlz4C1Hw7osy+ddWklqkuoXEs20SAqzM5LOxAY4yfQVVsfDuqT3/hm61i4s9ui20mYLfcVe5ZRGkgLY4WMyDkdX9q6yiv3oo4Xxd4T1jxI9j9pj8PwzxPGz6ikDm6t9k28CAnplQByRgknBHFd1RRQAUUUUAFFFFABXMWn/JVdT/7Adn/6Puq6euYtP+Sq6n/2A7P/ANH3VAHT0UUUAFFFFABRRRQAUUUUAFFFFABRRRQAUUUUAFFFR3dxDa2st1cyLFBChkkdjgKoGST+FAElFeaJ8afCd0gk02K/vIRKUaQRbBgdxuOTXo1ncQ3lpDdW7bopkEiH1BGRQ9JOL3RhSxVGrOUISu1uS0Vla34j0DRLi3t9Y1ixsJrk4hSedUL9uAa1QQRkcim00rm10eWfFP4z6Z4F8Tw6G+kXGoS+Wsty6ShBErdAMj5jjnsOnNd7deJNDs9Bttcv9TtrHT7mNJIprmQRghxlRz3welcN8d9E8BQaT/wmXizRZb+az2QxrDK0bTkt8qNg4IyTyegz9K8d+Kvjzwx8SPDOkxrNL4dvtNmZVs5Y2lgaNgBuDoOMbR/D616FLDQrRhypruzmnVlTbu/Q+rLK6tr21iu7O4iuLeVQ0csTBlcHuCODWbrXijw7ot/b2Gra3YWN1c/6mKeYKz846HtnjNcZ8ELzwvonhKw8JWnjDStWv4tzMsNwOWdi21FPOBn/APVXgPx/Ntq3xw1C2j1H928sFq8sinbbttVWHuAcnjuTUUMIqlVwbdl5FVKzjBSW59kEjGe1eZ+GPjT4W1/xz/witrBexu8jRW91Io8uZ1zkDnIzg4JHPtXOap4+8VaL8QrfwvawLLZWskNmtu8WZLlcKN+7rk9Rjj1zXml74s+Gfhz4j6nd6T4d1fcsk8Md4Lxdls7blaWKLbnjJIy30Aow2GVTmTTbtpY5aOYQxE5RpfZdnf8AQ+sbTULG8llhtL22uJITtlSKVWKH0IB4qzXxtpfgvWPD2p3GNXIuvu/6K7ATA4ZSW4POQcdjX1P4Xm1DR/AFtc+JpWa6s7My3bZ3MAoJ5PchR+dck3Rc3GlPmtoPC5gsRWlSUfh69L9joqoeItH0/wAQaJdaNq1uLiyuozHLGSRkexHQg8g15t8KPjZpvjzxTNoK6NcafIY2ltpHmEglVeoYADacHPce9epSXdrHcJbyXMKTP9yNnAZvoOpqqlKpRlaSsz0E00cx8OPh34a8AwXSaDDP5l0wM01xJvdgOi5wMAZPauP8WfHzwv4d8YXnh6fT9QuBZs0c1zHt2CUD7oBOSM8E+vY1t/Fj4saH8PLyysb+zvL27uk83yrfaNkecbiWPcg4HsayYPBXwr8VeJtO8dZVrzUlS8jtpLgKkzEcM0R6nI5GcEjoa6I8v8XEptPZ+ZnKSjonYpfBT40XXj3xXc6FfaJFZHyGnt5IZC4CqQCr5789R+Vey1heGvB/hfw1dXN1oOh2enz3X+ueFMFhnOPYZ7Dit2sK8qcp3pqyNIp21PHf2jfBN9qGgDWvB+iRProuFN1PaxAXbxbSPlYck5xnHJHFbf7O9l4vsPh6kHjE3QuvtDm2jumLTRw4GA2eeu7APIGKn8XfEKbRPE7aXFpySww7fOdmIZsgH5e3Q12N3rWk2dxb295qNrbT3AHkxTShWfPoDUxxyq03RWtn8zlp4qjOclGXw6Mv0UUVmdZ8++Kfjf4l0v4yt4Xg0i1fTYb5LNoWRvPlDEDeGzx1yBjGK+gqxrqDwufE0E1zFo513Z+5aRY/tO3/AGc/Njr0rZretOElHljbT7yYp9yprOn2+raReaXdbvIu4Hgk2nB2spBwfXBrzL4QfBaz8AeJbnXDrUuozGJoLdTEIxGjEEluTluAOwr1iiphWnCLhF6MbSbuFFFFZDCiiigAooooAKKKKAOW8P8A/JRfFX/XCx/9Blrqa5bw/wD8lF8Vf9cLH/0GWupoAK8v+Mpx4s8Lf9e9/wD+0K9Qryz41nHirwt/1wv/AP2hXl52r5fVXkZVnam2YW+ql+2bvRx/1G9O/wDSuKnbqr3TZvtG/wCw3p3/AKVxV+YZZQtjKL/vR/NHm0615peZ9A0UUV+xnrhRRRQAUUUUAFFFFABXMWn/ACVXU/8AsB2f/o+6rp65i0/5Krqf/YDs/wD0fdUAdPRRRQAUUUUAFFFFABRRRQAUUUUAFFFFABRRRQAVV1fT7bVdKu9MvFLW91C8MoBwSrDB/nVqsbxxql1ong/VtXsrf7Tc2dpJNFF/eZVJH4VUU3JJbidrann3hH4F6HognjutY1DUIHkDRxkLGEHcEjJOeOeK73xdrmn+C/B13rE0Dm00+EbYYup5Cqo9OSBmvnD4G/EvxTcfE61t9f8AEk1xp98JRcLdSfu0IRmBXsnIA4wMV2+p/Ee68RalPp32Oy1Pw/eSm3Fr5ZYzxFsZDA5yeo9OK3xlP6vV5q2t7XsePUxeEwa9py2cnbb8zxL4s+MoPHniaPXPsM9g5gWCSFpRKoCk4KnA6g8jHXvzWzceLPENj8RdEv4fE15DpjfZms5Jpj5YtOF/eICR0Vgwx1BPoa1Pjh4N8J6N4gi0fwzZ3FlNbx7rl5JWkSQtyoAbkYHf3rS+GPwX0vxt4P0vXH127s5RJJHeQiJX3BZCAEOfl474PrivZWIw/s09ktNu/wDwxNKsq1adODvKO5a/av8AGUOp3OneG9H1O3urOINNeLbyh8yg4VWx6DJ/H2rxltJuNP1iCx1i3e1eSNJvLfg7XXcmfTII969a8O+EfDHw8+NdnDrnjC0ZbeUvbwLA5bLghFmbG1PvA9fTpXI/tC6ppuqfFrV5tNgkTyGW3uGkPEsqDazAdhgAe+M96rDtJKjT2te5piacqkJNuz29DnrqOx03W9OuI5JLdY50klMPLoAwO5cnr1xXpOh+JPCPjj482l1eeEsRXl0FhkS4YF3UfJLLH0P3RkDHvnvo+Gfhx8MP+EZsPFHiDWNQji1K3EkViH+aFsfNjaCzAHoT2xnNWfg7L8LfBev3Gpz6vqBunbyLSfULUKkaseoKZwT0JOOPxrnliKfK4JtySt95zYXlw3Jh6lVOXm9f67H0Y1tbtcLctbxGdRhZCg3AegPWvPNW+Cvw8v8AxDLr93pcgkeUzzRC4ZYHbOSSvoTyRkCqPxa+MNr4RQW+j6edWnkjbNykg8iB+igkA7jnnAxx3rxPQPjF4uuPtmk69fPqdrqeI8sqo0DFhyu0dOxX/J86jSr+xlWovbs9z06uKpRTcdWr/efUS6D4W1bUU1iO2tLqeIgCSKTK5XpkA4JHHWp9e8ReGtMuI9N1vWNOtZbpCFguZlUyKeDwe3WvEPA/jSTwhroFzaCTTrwrHK6ud0eD94DvjPSqHjnTdH8WfErUPE2m3RvVSzDvaXEJUgRqFLx54ZQBkg4IyTg152GnB0nVkraN2W7Z5lDOKDpOUUlO+q6v/Mr6j428C/Cv4mTweEPCVvdRlUW6vRes52OAxWDOQAMj6kY4xWNrPwe+J2seP7nUUTzI7i8+0RapJdqoCM25WxneCBj5QOMVr/DC9+H+oeMr/wDtvR9OurXTrL7edTkzsgZGA2kD5WByMZB5HFfQPgrxn4b8ZWc114c1JL1IHCSjYyMhPTKsARnBwa9qOLqQpxqRg02le+voenhZuvSjOas30PP/ANofQPBd3pOlXHieWU6x/wAethJHJsadurBuCNvU/U4B5rk/B2k/2tr1hpcMiWqKFVCq8IkY4A98D861f2vYY77RNGsrbTZ7vU1neWOSJ8eTGAN24d93GPpWH8CL3VdF0O98ca7DcLounWMqu8qgySurAbU75yMZ/CvLxWDniadNqd0nrG/5ep5uZUXXxFOKd43V0unmz6THAA5NFeLeGv2jPBt9bXMms215o8kTARoVM/mqe42jgjvn9a9c0HVtP1zSLbVtKukurK5TfFKvRh+PQ+1bVcPUpfHGx7yknsMvdE0i+vo767063muYsbJHTJGOn1rzT4nfC/VvE/jEavY6hbx28yIkolJ3RbeMrgc+vbmvW6Kxj7rujjxeAoYqHJUWl76aakdrF5FrFBvZ/LQJubq2BjJqSiig7ErHzx4v+C/i7VfjS3ia11K2XTpr2O6+0tKRNAqkHYFxyRjAwcV9D0UVtVxE6qipdBKKQUV8/wD7SvjX4heHPFmmWfhyS5s9PeASJJBbiTz5dxBUkg9Bj5feuv8AEXj7xFpNpoqTafbwXk9hFcXiyKSPMYfMg54AOazxMfq1GNab0ZhiMXTw8HOeyPUScAk9BXFaD8QrHVvEg0hLKaJZGZIZiwO8jPVe2ceprrNKumvdMtbxomiaeFJCjdVJAOKy9O8JaDp+sPq1rYhLliSDuJVCepUdBXPU9pJxdN6dSayrzcJUWkut+xu0UUVsdYUUUUAFFFFAHLeH/wDkovir/rhY/wDoMtdTXLeH/wDkovir/rhY/wDoMtdTQAV5T8cDjxR4V/64X3/tCvVq8m+Oxx4l8K/9cb7/ANoV5+aq+DqLyObFu1CT8jl/M96gmbOo6KP+o3p3/pXFSb6gmmSPUNGkldURda08szHAA+1xck18HgaNsTTf95fmj57D1b1Y+qPpCisXxXrp0fwnfeILKz/tVLSB7gxwzqu5EBLEMeOADWM3jyMeMrHw+dOEMd3BBMl1cT+WrGUMRGg2kO428jcDyMZr9MPqjs6K5Lxd42h8P6q1odLubuG2t4rvUZ43UC1hkkMatg8ucq5IHQKT6A9bQAVHdrG1rMsysYijBwoOSuOcY5/LmpKKAPBbeMXHhy0tZtJ8TPolre6wotksbtJFkeVmsW2lQ5XYW2t0ViuSD0u2lh4sGu2bXVvqreKhcWpS8KyG1WzFiolVnH7v/XeZlTyWKnBGCPbaKAPMfgzaXlvfTMtlq1pbf2TZrfi/SVTJqQMnnuvmfeONu51+U8YJxW14di1WL4payNVvrS7Y6PZmI29o0ARPPuuCDI+4+/H0rtK5i0/5Krqf/YDs/wD0fdUAdPRRRQAUUUUAFFFFABRRRQAUUUUAFFFcv8SPGmj+C9DN5qd4sE84aO0QqWMkmOOB2HGTTUXJ2SuTOShFyZ1FV9RvrPTbKW+1C6htbWFd0ksrhUUepJrw7wd8WDpOp+b4v1tm067jJjYxl/nBHK7R05Oe1cR8YvjJH4zsb7w3b6YIdJ+0o0F2JT5jhG+8VxjB647cVvhMPPEWaTSODD5lTr0faxTXkz6Tl8XeHx4TvPFFtqUF7plpE8kktswf7oyV4/i9j6182/GX4uJ8QfCMWi6LBqGlXX25S8BkBF1FtbA3LjBBwdp6+prgx4i1nw3Zax4a0e9eHS9RULcxsisZQVxnJHy5BxxXJS27TPuMpVF9Oua9fCYGEf3l/Nf8FCjjvaRUk7Jo6yxtpPDfhx7y801JtTuC0CPK5K28bIQTtHBc54JPHpmqdnqkOn6NCloZTes5ZnErr5RB+Urgjmsu3vbyC2mg89pEnTZIJPmyMg556HjrUd68NjqrW0dxFdiMj96inYxIBxhgDxnB47V0LDymrVXd3vpp8vkcHsKlZe+72d9ND6Gl8U+B/F3w2XUvEj21n4qXT2tYJrqQp9omVCFfI4I3c5boTzxXlfwl1fxLoHi110X7UsjxMt1GikgKBnew6cY6ms7T9Nv/ABFIsl8Tb2kSbY9se0Y9FHT8a9m8Aa5Dp3hhPC4ulgFuhUu0gV5oyMYJ4OBg8Z7181m+ZUcuwdVOLm3uo62u9O21zKliaU6nsnJRqO92vw17nFzeH18ceN5JJruSXVZrSe7cIAfPeJAVU9lDYC5rgtbfUb/VLrUtejmGoTOTMZIvKJYcfdwK7zxL8OPEU3gvUdc8LWqLpJ1BpFZZQsstqEGWDZ5jVw2B364OBXNJBc3jaevibV3vbeyt/s8PnSnCjcSFye3P6CvWweIjDDRm5N6bNe8utrfha/QVfkweHjCpVbm7+rKfgzVLCzkmW82RMyjbKQSSB2J/KukfwjrmvrPqcyR6P4ejQyR390Nsc77fkVB1fcfQcDmuQ+IWl6jZ6ot1cWLQ2l0mbRlj2rIqgA4x1we9d3d+Jvsnws8LeEL6a2LQxfbBMJcnDs5VPwDYOeh47U5043WLpaufTe3/AATmrYejTh9dWsmtFvq/61Nrwp4cvfiHpF/pCPDpl2LcPD5h3pKysMj5eVHv156Vc0D4OyeDd2veNr7TY9OtCJp54pGcqvTYo2gliSB0+lcrc6tqPge3sdSc3Kx6jGzWrWs+3dg4cMR0I4yPcV30niqy8c/BS/0W8v5Df3Cs9rLcqSFMZDBXYd8qwzz1FePS5qEPZNctKct1t6btjy/knQUa0HG73vZPsu+v4nKXi6brGux3+iavPcaCmdiSWvly78YIOeuOOeKt/Bq48R3Hxk00W+mA2EMcyXbffVEKkFi3Y5AAHfmuW+HFlqVtpc73mYoJwr26ZBIyOW9sjFeu+FdZ8N/CnQxfau11eahqsQuStuoYxwjO3OSAMnP+RUUnCniqlKFpJaRt0v6ddfMyw6pwx6k1Hlj17drd3f1PQvFPw88N6x4T1bw/aafa6QupgGWazt0Ri6sGVjgDdhgODXzndaN4k+Fl9qNhpt7f20hG1r22jIFwOqkDkd+nrXsfws+MNr8RtQ1LQ7fTJtJvktnltneUSKy9MnAGCCQcVy3ibwp8QrPwh4imsriWykW2LSv9qAMyKwZ9pzwdobk49O9dUq1ejWjh5p2k9fI9vM4TrSpwp8y11a8u/wDX3nPWkfiN9GsdQ8S2t5DeXUe4tcoys+O/PPQg/jXqnhTxd8PNR8LxeDtQ1fTxK1q8V1Z3MgXI53gngep65ryX9mPxJp+qXdx4L8UvPfpcN9o07z2LLEyqTIAxOVyMHHTg15/rGi2v/CW3uo2cmywN5JLBGTuYLuJUZ7/WppZVHD4uo5yst1bzOGXs8rqSrSlpJOy133sdV8WPg5NpIbxD4NubfVfD0zgRpHOHkhJ7ZJw4z3Bz6jvXvn7O2n3ml/CTSLO+aHzlMrbY2DbA0jMFYj+Lnn0rkPhT4TuPEPwslUXLWxk1JprfeCUIVQp49znn2r0z4d6Rb6Joj2MWow30nnF5miYFVY4G326U8RjcRUl7Ga91detz0MDia1aUJyhaMo336l3UvE+h6dqkem3moRxXT4+Qg/Lnpk9Bn3rYrhvE3w8t9a8SHVf7QeGOUqZ4tmSSAB8pzxkCtPx74x0zwXpsFxfRTTNM3lwwxY3NgcnJ6AVx0nVlKSktOh0xxFSn7SeISjBbPyOmorG8I+JNM8T6LHqmnyERtnfHJgPGRwQwrn9G+LPgPV/FI8N2GtrLfM5jjJjYRyuP4VcjBP8APtXRGnOV+VXsdUKsKkVOLunsdzRRRUGhw3x00jxJrnw4vtP8LSOt+zoxRJNjSxg/Mit2J/XGO9cx+zl4P8RaT4UuofG1mGzdCSwtrsiV7cY+Y99uTjjPbPevYKK29u/YujZWepDgpPUKKK83j+IGpN47/sc2MX2Q3f2bbg+b97G7OfxxjpXJVrQpW5upjiMVTw/Lz9XY9IooorU6QooooAKKKKAOW8P/APJRfFX/AFwsf/QZa6muW8P/APJRfFX/AFwsf/QZa6mgAryP4+HHiPwr/wBcr7+UNeuV5B+0EceIPCv/AFyvv5Q1yY9Xw015HHmDthpvyOM31DNHDdaho1tcQxzQy6zp6yRyKGV1N1FkEHgimb6IGzrehD/qN6f/AOlUVfKYWjavB+a/M+QwlS9eHqvzPoHxB4dttT8JXfhuzmfR7S6ga3LWUUYKRsCGCqylRkEjp3rN/wCEMeZNLt9R8SarfWenvBKLZ0gRJZIW3RuxSMNwQpwCAdo4656yivtj7s4/WfAVrq9wk17rOqOXhS3vgDGBewpKZUjkwnABZhlNpKkgk5rsKKKACiiigAooooAK5i0/5Krqf/YDs/8A0fdV09cxaf8AJVdT/wCwHZ/+j7qgDp6KKKACiiigAooooAKKKKACiiigAr45+PfxGHjbXZNLGkJaw6Ndyw285kJkcZCvuXoASoI7jFfSnxj1vXNB8GPd+HvLS9knjh8+RN6wK2cvg8E8YGeMmvlnX10+TXZdT8VMs93fBmN3DbhFeQDq8aMB1xlgD64z178BOnCpd6y6Jb/5fieZjsbThL2H2nrb/hylr2seGNT8GaDpdrZajZ6ppsckbys6vDNvfdk9COSe3A9a5WVWt5Xjbyy6sPmRwwGPQg4Nb2jWmhbZF1Z/JuYZDuTzDsYdgPWq/izTbWwvIxZsWSZPM2HnaM/yr1qWLp+19ik+u+z66M8xY2E6vs7O/poamj+GLuawkmnuprae7jx5bKRlSQQW7kHAP5Vj6/pd34X8Q3ej6tHC01q4SdVO5SMA8Hr0Irrdd8ZW1jqqDT2fU/Iityt1KxHmsIk3FgeRyCMVl6polx4h1q91q4kaC11CaS6+Zt8qq5LAHjk8iuSliKtJzli3aL2/4FtTCFWVJz+tO0b6eny+RyWp6lp9xq7W2k2rCziyqy5OX5+8c8gHtTbTT7rU9TW3soPMlUbpCTgKPUmtq88N6daQ2cOh6hLqd3MrPdr5GwRENhVHPPAyT79BS6NcX2l6xHZ29piaR1jdGTLvk9P14xXZKuo0X7F3aV9X+Lvqd08RTjdYXV20u3976/8ABLCeKtV0TWRpeuWFukCoCjW2eExwR69PY5qhcXU2peIo9aVxbxblCoRk+WPXtzXRfE7RZpzJcWM3nQwKFcOmGAB5K47Z5pPhrovhfXLU6frOo6zpk0AdpLq3thPCydsjqhHTuD7V5mXywssMsUlZtWe/5Pq9Dlpwo1qbrUlGM37stdPPfRHXR+L7LU/AMOkLqS2ujWkHkvbrLsG5TuLHuSW+b8q4C0hk1S3Rr6YSQyRiSEJxuBJBJ9wQQR6iudfyJbdrG3gDQJcyNHKyfvXzgDJ+gHA4yTXa2Fn9t0rT9LvYZHs7Iu0MUUnlyRhzlh5g5OTyQeM9MVf1WOC55ym3zO+vT09TnzClQw8WqlR8zejte36/ceo6/ZeB/G3gfw7HqurXun6rpVkIR5ERkMijA2HIwSdoIORjNeX/ABI8O2TajbS6Ov2LTYLVIFE77nO37zsRxkkk8cVs6xqVp4e0R9QkhYxQbY4okPLE8AZP866D4NfErQZ7XUbjVNDeWPy/JlgwJdxPIGDwQcHrjFeRSx+OjKNSCvTTs9tLhh8Ti69NVpSUYLRyt+a/pHF6Zra+MPD2l/D2fRrZrwTFdM1FZWV0mYjAccgqwAB9OD2r134MfDXUtOCWPjNrC2ltm3W9jDOryTLkks4H8OfTr3xXS+AZvhlquo3PiDQPDlrZ67aQNKYTCEdQBjKAfL7ZHPNeA6dpPinxt8XW1Kz1NLC/vbiS5iujKR5AALBR34AwBXq1FQxcHSa5YrXXv5Hqxq4OUacJyUk/h7aaffrsfTcvgDwPYxzXkkIt7S3UtIpuSsUSjk554AHbOAK8d+Pd9b+IZrO58J2BuVtYTbMnlk+dHxs8tRycZPHpivOdP8GeMY9RvNFnaVmvCYXjgvFlWeTPB4bB78n1r3Twj4bX4aaLBr3jvUUvrqMqlnBaQklG29zn5mA78AY7159WhGhUU8PKMtdfP7jDEqlVcowjFRTTk3t9/dEXwX8KXvgr4Raj4mj8OeX4rmtZ5Ejk3GRkXJjUqT8vQHaME8d65z4QePPFGsfbrfx/fG90LVYZICGjCyRs3ynG0DCYLDHbjFdt4i+Lgu7Yx+HbCVoZYSHupW2PEx/urzkj1zXm+q6pJ4f1u2/tjSZ7nzFW4ZJZTGZFJ4OcEnOKivjatWbp0opyb37W6eRGNzmnGyw7vbd62PS/AfwL8O+FNSvdSg1K9vZ5raW3tjMFAt1kUqSNv3mwcZ+vFcRH8LtY0bVI5Nbk02PTomy0zTAqVB67PvHjsAa66X40eH/EHhS4XRNQXS9aFx9mNncsomGCMlOzZHQj371m2PhjxZ4qeO/uBK6kiPz7t8EKO4B5I+lY5hi8QpezlFuTQ83p0q9SEVTcpLVW21/r/gnqKy6Xr3gu+svDd9BbRG2e3jeJfLEBKnHGBtHNef8AwU8L33hi51PxBqep2C6asDIzW90sqNg5LErwMAH35rY1j4bXv/Cs9e8PaZqo/tLUkXEpBRPlIOzjJAIyCfevLvDPhvWPhV4G1u38VQLN/wAJAVtoLK3uMrHtDFpWYDAPIwB1xzXXhoueHcqjtLsdOIpRUIYzEK0oJ9dPLue/+FPGHh/xQ066NfCd4P8AWIUKMAejYI5Fc98e4dCj+Ht5q+uWtxcLp+HgFu+x/MYhQMkEAEkZyKxP2dPD+nw6RN4khuZpbm43WzRugVYgpyQP72eOePpXqOq6fZarp0+najaxXVpcIUlhkXKup7GpXLGavsdWDlPG4NPERXvLbpbofKX7OnibUNQ+Jlro726myuYJ1kWEEFV2Hlj3GcfjivQ/Cv7Pel+HfGtt4hm8RyzWNjcC4t7ZoQjBlOUDvu5AOOgGcVwng638aeE/j3Jo3h/Rbiw02TUvLkt1gLQtZ7vvmRgSRt53Z6/lXp/7Tng3xb4u0PS4/DIa5jtpna5s1mEZkyAFbkgHHPB9a9OcY0qqjSahGa1N8PQp0YcsI2SPVbrUdPtJ4YLq+toJZjiJJJVVn+gPWrVfNtv8FvHVxpmjC/1K2luFgEcwmnLG0UMdqA87gAR075+tevfEbxzpXw18L2d3qwur6RytvDHEBvmYLyxJ4HAyT7158qPvKNN8zJw+IrTqTjUhypbPueYfteeLNX0l9D0XSNVurHz0luLn7O7RswBUJ8w5xnfx9K9K+Auoatqvwo0TUNau2u7uWN/3zHLsgdgu49zgdaxb+b4ffFf4fR+LNU0ea6t7DzMRszRzROMbo9yHkHjvjoaj0rxtoF54dfwhmHww93btYaWysSisyFUAOOGHHXr65q6uIpKEMK1ad/6/ryLliKcKyhKWstkenWd/Y3rSrZ3ttctC22URSq5Q+hweDVXVV0nS4bvxBc2cIktYHlknWIGTaqknB69BXx78ItXu/AfxMv8ATTI8l5Msulqbc7ka4LhVYg9RuHHuR719H/CuXxJezajBry3U1g0e0i7Q8uTgqM9RjOR06Vjjaaw1eNNq6etyJ4qPtYUnFtvr0RwFh+07p8mopHd+FbiCzaXBmW7DOif3iu3k98Zr6ERldFdTlWGQfavOIfgf8NYdTiv49BYPHL5ojNzIYyc5AKk4wD26Vxf7RvxV8W+C/FNlo2grBZ27WyztcSwCTziWI2jPAAxzjnnrXZKlSxE1DDq3e/8ATOlNxV5HvlFeQeKdf8ba/wDBXRde0q0ubS/vFWS+S0VvMVORlB1CkgHjnBFdV8F5PEkngiJvE/2j7V5reSbgYlMXGN2eeuevOMVySpOKd35HOsYnifq/K9r36Ha0UUVkdhy3h/8A5KL4q/64WP8A6DLXU1y3h/8A5KL4q/64WP8A6DLXU0AFeO/tDnGveFP+ud9/KGvYq8Z/aOONc8Kf7l9/KGsMSr0pI4M0dsJU9Dgt9LaNnXtB/wCw5p//AKVRVV8z3p+nvnxD4fH/AFHNP/8ASqOvEo0rVIvzR8Ngp/7TT/xL8z6pooor6I/SAooooAKKKKACiiigArmLT/kqup/9gOz/APR91XT1zFp/yVXU/wDsB2f/AKPuqAOnooooAKKKKACiiq+p/a/7Nuv7P2fbPJf7Pv8Au+Zg7c+2cUAWGIUFmIAHJJrLt/EGjXmn3l7pupWmpRWasZvsk6ylSoJKnaTg8dK+U/hbp/xq13XPFOjeLNQ13TtMvNMuob661QssEMpXCNGW4+9x8nGwn2rV+BHh6L4K2mu+OvGXiTTP7MkhWxittOn883Em4MOMD5sA4HXBYnArulhIQvHnvLSyXU2lThF8vMubou51fhL9o60utZuI/Emkpp+mlWa3lty0sgI6Kw7k+oxivYtM8X+H9S8IP4rtNQV9JSJ5ZJipBQJncCDyCMdK+HPG3ijwv4j8d3974et30vTrljJFFNEsYUhctwpIGSCfqa9s/Z713RdQ0efwPcX1vLo2oWkkkqTsInDSAA4J6k5xgZxitsZQpQjGUYtN2uuyPKlXq0aip1IvXy/PyOyu/jR8NfE2garp+oXF1aR+SxWO6jMfnY5XYy5wcgda+W7vVJ9SuY7i8kM8anhAQAFzyB/jXf8AxJ+GekaFrl1o+i+KBfXES7pLeSD54AeVVmBwSR6D6iuK0rwvqLac8/lpxuwjkqxI64H4d66KMsDRbkpa6b7q/b1PPxOJw7k/atKcdPv8zsdJvfB15bzavc+HHubizlDD7RdbIpFC5Csi9Tx61ctNYuvEd3c63eaVZaf9oIEMdqm1AgGMAdf8a8qtNUurDUMRRxOAwDxyxhgfXr0rZ1Cz1q91lL7R4p2sUcfZirgIqr1GM9M5+tYYrA6OnKVo9G3tbpv1/L0OHE4CTiqM5qMHqm+lunq/Xb0LPji8sbjVRHbadbW8kCiOWWFmxPgDBK9Aw6EjrXXeCbTULkvZzS28a+UklnFJIA7Keq+p28Ua3YeHLee7vrW3SCBnNxEJFCNHn5tuM8YPGB6VxPjZbXU9V0y9sbySOa4tY/tMcmR9mkyR8pHVSMN6jNc9RPMaP1ek+XlXxNX1Vul+vrsZUFTxsvY1Phind97djrfGGn3+iandGOCWOeRYmeURkAqVP3SevI5NYEs2obf7UjubyHU0j8uzdYBtck4+8Tw2CcHB5x9a9D+PuoXmnaV4f0q4hnbxBNpKfbLkv1QEquQP4yAcnPeuZl1HTbvw+raltt0lG0xlgxDD02/nWVD2tDDwVSCnzaXtq1a23Z9vl5kTUsFWjUhC6urd7WXzMDwpc6udP1G0v7iYPIDGnmtmSMkEPwee/eo/h1rN94R8ZtabmntJf3dygzgrjKv7Ef1IqTS/D9/5f9o2l5bMPL3xdT5n+y3p6H0NaPgfWrLVI5o5FhgvHPzQFssVHT68/lWuPhQq4evTcVOEtJJaWff5Wv6m7x1XD1a1ajFSh1S+zLo392p33i3w7p03hefUPDukQz6in76AQYBkYn5gTnngnj8q838A+JY73xPDpesS22mWdy5Rrp84tyAcbvUZ4r23QNe0nWJxpcYW3v4LNXuFEWxZm6EgjgtjGa83PwXT+1JJl14rbFyyL5GXAPYnODXw2R51hctliMDm1R2TvByUm2n2300TXqz1lgcLi6Ma04Jtr+vT8zQ+Kfwz1Ow8QJrVxG2t+Do9P8w3UMqhY/kyxIBzy3IIznI9K5PwDcaMHm0/SLW5gLsZCJnDZ4x1r0G/utQs9Ig8Iz3s8mmWloLQxByFlUjJLD3z07cCmaB8GPJ1OK8vBqOm2fkiSJ45l3ysTwM84AAz75FfQ4rOsDHBTq1JSUFFWava3R27u6/q5w8kcycsDQTVtLfZ07nafs/aHbtrmpardM32qOPy0iAygR+pJ7njGKx/in4aXwdqd1deGLG4Ek1lI0CklwXbIKL6dhjrz717H8PtHs9H8PxxWyku5JlmYDdIcnBOPQcVX+JXjXRfBWii81K4iF1NuWxt2zmeUDgDHQdMntRhJyxuHhODvzJP1W9u+x0xyaFHCRpVUlKDvff1/pHzH8NfGP2vXtOt9Y068gWzcTahcopAjVOc4xkEsFXHq1el/EvxPa+KNJbxJorzSW+nBYZ7addjRM7fK+ASCp6Zz2pfCnjLUPiBa6voGu2FoIZ4xI1xbRlGXDDAJ55zyD7Gsrwjr+n+EdR1PSW8OvqWm3Mht7qW4OXcKSANuNu3JPH45qamIwEsXUwUYcrjaTXTXz/Q87FOn7CMqVo0al9db8y8u23kXvg9oOneMtPuHnM1i1hIvn+XykwfLcE/dIwQevGK6/4sSeAL6CPTtatLmeeK3Kx3FkcS26dgGzz06HIrjPiV46j0PwHaN4Q0/wDsSzkuniu0gRQxcqCozjoRu56/LiuFg8YX2tSWeoXaRXA2KsiAbTIB13Ed/erlRxPPGvg4x9nLd3d7+XluZyxFHBYPljG8m0ua3uvrs+3p36nK6t8Pb4aVda/oOnXh0xMyETSCSQqOrZwC3cnA9a93/ZG8X3GseF7vwzeCeWXSSrxTu5YGKQnCe20g49j7VD8K/Ftvrlx/Yl/YRW8EFvLNK8WFjEK9V2/jiuu+HPiL4eaZNJo+gafBoYuJwFG0ATOeACQSQfQH8K0wua46sq1DMKai1L92073j3f8AS320PewmLwzo05e25pS3ura9tl/XU7uTWdKj1NdMk1C3W9bpCXG4+2PWvP8A9ojVY7Dw3ZWsmk298Lqc4knB2wlR1GCDuOfXoDXGeO5I4vHGozWU0hK3O7eRgrIOuPoelbPgnUdR8T6gfDmuh9X0y5VjMs/zGLAJDBuo5x371zUcwXteSS620PMxGZPFKeEtZt2T3W/U6f4G+JtO1vw2+m2emx6dNp21ZYos+W27JDKTzzg5zzmvQqw/B/hPQ/CdnLbaLamETMGld3Lu5HTJPpW5Xoyavoe7gadWlh4QqtOSXTY4D4+6l4p0n4cXV54RWb7cJUWWSBN8kUJzuZRg89OewJPasz9mrWPGGs+CJ7jxb9pkK3JWzuLlNssse0ZzwMgHoe/PpVb9pvxT4u8L+GtOm8LGW3Se4ZLq7jiEjRADKryCBk55x2puj+MfG7/ACPxNdWbf23yvmNBgmLfgTFP93npjvXaoP6qtFq9+pVarGkpTleyVz12ua+IfgnQvHWjJpeuxSlIpPNhkhfbJG2MZB+hxg1znwG8TeIvEuh3suvZmEEwWC5MYQyAjJHAAOOOR616RXJ71Kej1QYbEQxNGNWK0fcwPCHhDQvC3hdfDml2p+wfN5iytvaUt94se5NfKfjmXR5/j5Ho5F+miWerRW5gUjcrBlDbO+C3rk4/CvsuvnbxT8FPFmpfGh/ElrqFqumT6gl6bkyYlhCsDsC45IxgHp0zXXgpU/ayqVXrZ2bHUpRbUrao9YHwy8FjxqfGA0dP7W83zt/mNs83/AJ6bM43e/rz15rsa8K+Pvxg8SeB/GNpoujWFp5It1uJJLmNm8/JI2rgjAGOvXNeteDPEum+KNDttRsbiB5HhjeeBJAzQOyglGx0I5H4VjWpVVCNSbunsaKcVLl6m3VXUNN03URGNQ0+0vBGcp58KybT6jI4q1RXOm0WCgKAqgADgAUUUUgCiiigDlvD/APyUXxV/1wsf/QZa6muW8P8A/JRfFX/XCx/9BlrqaACvFv2kzjWfCf8AuXv8oa9prxT9pk41fwn/ALt7/KGoqK8Gjzs3f+xVPQ813VNpbf8AFSeHv+w5p/8A6VR1R3U60uorTXNDup9/lQ6zYO+yNnbAuY84VQST7AE1wwpWkj89wEv9qpf4l+aPruiua8V67eRfD/UfEXh5oRNbWct1F9vtZVVhGpYhoyUcZ245x61Q1HxFrtvrPh6O3OmXEWqmLdYrC/2hYyuZZ9+/aqJleq85AzkivRP1M7SiuL8b+IvEGg+ILKUW0MfhnZH9tvTa+e0cjShApxMhRcEfMEfGckYFdpQAUUUUAFFcd8W7eC48O2ouPEEuiRx3qSGVEmZZcK/7pxCyvtPXhhyBXnujal4mutV06aSDWLHxC9zZ/ZNPaSc2w0/7IPMLhjtP7zzCS/zhtgJz1APc65i0/wCSq6n/ANgOz/8AR91XL/Bme+l1GRftOr3EH9kWran/AGg0reXqZZ/OVfM+6cY3Kvyj5cCtvw9JqsnxS1k6rZ2dqw0ezEQtrppwyefdcsWjTafYZ+tAHaUUUUAFFFFABRRRQBynxasdW1HwBqVrotr9rvcI6W+8KZQrhmUE8ZIBxnjNfDvxp1DV/t9romp6LqWjeQPtHkXqbHctwGABxjAIz9a+jv2vvHHi7wzo+lx+D9TNnCZnXUri1ZWlhbC+WjdSgbLc8ZwBXC/AzxHo/wAZtbh8LfFTS7HWNSsLcy6bqDkxTzKCC8T7SA/B3fQHjvXp4TDqmlipK9r+v+RdPAUvbRxko3lFW/pbHPfC/wCFGiweBI/Gfju1u5X1EldGsI5AqSJtyJpMc7cngZHHUHNY/wAWbfTZNDS1jWziu7bbKm5ljKR9ML3OTgADP6V2X7YmtGDX9MsfDPiiyTT9Os/sU+l2V0qvayBs8oDwNoVeOm3BxmvF9K0O617Q9T8VatrkcNlpbRQzNITNcuz58tUTIzkg8lgBg1vDD1a1aOJqT91bIynl1fE42GLqVLQjsl+vqbfha41SKZJIbmeS9u1CyvO5ZmJHcnpj+lej6aI9N0SJprlpVVQzSE7iSfT15Nc98L9D/t6GTXLJTc2tqTEyTR7HMm0ZIUbgRyeM+nfitP4hM2k6PZqY3t3abzI02YXanJJH1Ix+NeZmGKw+LxiwdOS5r2fe9r+uiPkc3w9Wvi1TcbN6t29ev5CeIfBHiDVr6PUdN0rcJ9sYBdUcnsxyRgc17l4O+GE95o2nweIvNtZbSFUlaIANK2ORn0HrjmvGdL+M2k6rpD2s9rNYXipyc7gwXHKY7+xq5f8Ax48XWGiw2XhLUJ9bvbmfJOpWYe4tlA5UbMK4J7nkYPrx4uGw+aY2VOnmFPk9nJ8tk7NW+1LVWtttf7ke5h8vppPDVY6JL4tv6Vv0Nnw54V8X3XxYsNF1PwVnSrO7Y3lzdweZbywDIyrEY5GCMc5x71xXjXZcfGy+ivtNSK3j1YRPaxptHkI4UcDsUANfQXhr4wWkPwv0zxD4yhGn61dRS/6BGjbpnjYrlRztViB97pmvm+b4hXOpeKJ7i80eOJry6JxGxLx726ZPXrX01BVYRfsaeya0f4ruYYnDqhS9ng4J2von/Vy38VvEF9rnjW81S/jwCixxqgwqRrnAHtzXnbXn+lySYyjn8hXc+OPMt/Fd1pN0kyXVtGomheJgYgQOvGMHI596r6F4c0u+1D7TGWEcRUtA46//AFq7MPioUMLGdRdP6+88/D4yOGg54uL5mjE0vxDNDbtY+c8MLE454P8AhTfD/hu5ur99U0XUInW2k3opysm7spyMevOa7SPwvoF7r1rosVs8HnszXMkXLRRhSSwz6Yzj8O9JYWdt4R02QJNNdvcTAjcAoAA9B39ea5quPpyh/s6tOXRrdd3+NtRSzGlToyq4ZOMp6Wavfv379z0zUNY06HSITCsMd15KSLG6DMYI5J7eorm01+1vlj1XTby1SMeZErwSkPtDZKyD2JOPbFeT+KLrUPENy7LPa7F+RV3ksiDt7DP86foOq/2Po7WV5FiaNz5WOjg88n8a+ey/g2lhKL97mlLe/Z62132/PuPGU69ehzU3775fdWll1fn/AJW7HqN/eO+lXOsFXuUWJpfPUFkbA7kcYzivWP2aPFniLxt4LvJPFFtHKLS4WG2uDAEEy7c4x0O3jketef8Awk1+2s/hte6LoeoTyMyma6DR8hn+9sHZOMfrXoHwMu5U1i9sA0hga3EgQfcVgwGfbrXPQxWGjOpglSe9veVrJbWXZr8Ohvl6jl9dU78zqdfS/wA/Uzjrni/R/GRimkuWmafaLVsmN0J4Cr0xjoRW78f/AIaW/j/SrC5+3yWF5p7NscJvVkfG4EZHcDBFenmNGcOyKWXoxHIrivjTax6x8Ndc0+HVBaThEO+NslXDAqrAcgEjH6100aNWhCXsqvK+krX5fO3W3Y9bCUPqfPKpNyjvr+JgfCzQbP4f6bdxyajPeWTpErLKAztON2WA7AjHHtXKeMtPinvb6+g1K2DXTM8cTnDhmPGfQD19BUn7PPg/Nrr66rrU95dTvCwGWOwKGw2WzknJH0Arb+KHgm40vSZdc02R73yv9fE+1dkYH3h649PevnamBzSpiKf75VIRWsrJOTvqmntbZeXqceZOjXwbnRp3jq1q9N7v/gGv4x+G+nah8JLvQra1FzfLB9qhdX5lulj+Ug+hPGPQ18wfDtvE/hwan9rNxYtdW01nJZXMBXbuGN+GHBB6Ee4r274JeJNejtdUn1DUZP7JgdPIFw+drYO8DPIXG3j16Vn3niqTx149jsbzSbK8spZXgtdkGZok5w4fqcfeweOvAr6nAZrCVSvg6cf4bjftqr6fk9rM58diY08BR9j7sqlrK17L/g9zyHUNF8TXdzZ2enWk0skoyPIyCSBk9+mOa6LwboEOj2gutQjH2/zd7u0hI+VsrjnnpmoPE2r6lNbfZtFuLuwuFf5mikMbvj+DKnPXt6gVzuseJPFWi+I7bwxrmlobqJokmhnUtNIXwQcg9cMOneu2cMdjMNGMbRd9UtHZbdf60PMwVGtjMJ7LDNaPVben3nqvwVk17xR8W79vEEDaxpzRSTzTPDtjjc42YwAMnpt59a7X4b/EyC88aJ4btPDltYWFxI6QtDnzFIBOX9c4/CvV/DmmxaToVlp0KgLBCqcKFyQOTivKTousWfxXk1LS9JETS3WRNDCPKaIn5iSOORnPfNclevSg1P2erstF17s9XEU62GVGcfiuuayV3tc9juJo7e3knlbbHGpdj6ADJrz3wH8WNL8WeJm0SHTrm1Z1ZraR2DCQKMnIH3TjJ70vxh+IcvgtrKzttMjvZrtWdvOYhAgOMcdSc1J8J/DXhP7Ba+MdG0h7K5v4SQkkrOIckhlTPQZHX0rZRShzSXoddXFVKuLjRoTXu6yTXTTY79lVlKsoZT1BGRUGpXC2em3N20bSLBC8hRRywUE4H5Vxvxr8Uax4U8KxXujQr501wImndNywggnOOmTjAzxVj4PeI9U8U+DE1LWIFS4Ezxb1TasyjHzgfiR6ZBqeR8vN0Ol42m8Q8Mr81r7aHLfCT4o33irxPJot3pNrbQtE8sDW2f3YXHDZOD16jHPavWmYKpZiAAMknoBXBa94k8A/D3WfJexis769HmSm0tQSEJ6sR0GQeB6dK2/G+nTeKvAd7Y6PeJG99bq0E2SFYEhsZ9GHH41U0m00rIwwdSpTpTpzmqlSN9F+CLT+LPDCanb6Y3iDSxe3P+pg+1Jvk7cDPNeSftA/F3xJ4G8W2Wj6LY2ghNutxJLdRlvOyxG1cEYAxyeuTXLW/wAA/Fl9f2Fze3Vhp8ME2+Xy5S8wVSD8mBjJxxzxVr4efE/WvHHxbg0HxH4b0q8sjLL5UMlkGlsCgJDbmycjAB9+mK7qFCmv3i95Jao2w1epWpKVSPK30PY9Z0Wx+IHgC3m1HS4Yby8sFmhM0KtJayOgbAJGQQeDjFcN8GNH1DR/F8kcemS20XkNFdl4yAMcryepyP1Ne00V5NWMpyi1JpLoKvgY1q8K17OP4hRRRVncFFFeGWGvfEhvjN9hlW9+x/bSj25i/wBHW2z94HGPu8g5yTVwhzXOPF4yOGcE4t8ztoe50UUVB2HLeH/+Si+Kv+uFj/6DLXU1y3h//kovir/rhY/+gy11NABXiP7TxxqnhP6Xv8oa9urw79qM41Pwl9L3+UNFr6Hm5x/uNX0PK99WtDbPirw7/wBhyw/9KY6zt1W/D7Z8W+HP+w5Yf+lMdT7Ox+cZe/8Aa6X+KP5o+s9f0jT9e0i40nVIXms7hdk0azPHvXuCyEHB7jPI4rIsPAnhmw1S31S0tLuK8t4Y4EkGo3BzGhJRGBfDgFjw2etdLRVH6yYE/g3w5cSWrz6e0otCGije4laPIcyAshba5DkkbgcHpW/RRQAUUUUAFFFFABXMWn/JVdT/AOwHZ/8Ao+6rp65i0/5Krqf/AGA7P/0fdUAdPRRRQAUUV8z/ALV/xkjtbefwH4S1K/t9ZjuUW/uLcbAqbSTEr5zuyVzgdMjNbUKEq0+WJdOm6krI9d+PkPi64+FmrReCGnGsFU2i3OJjHuG8Rn+9tz79cc18haJP8YPBOs6f4t13/hK7HTrOVPOmv3laJoy2DGVc87uQB+PvXX+A/jJrVj8JNY8F3uvagfGU0rQ6RLMpdogSg8tpT0c/OFz0JGSOK4LxV4f+LrfDqbVPFsmtR6DY3q/udUuWDmV/l3KjncwB49skjua9jC0XSTpzta/3+h30abgnGVjzy9u7m8vLi8up5Jp7iQyTSOxLOxOSSe/NdJ4U17SfC8j6tpv9pz6ybSWCFjthjtXkjKGVWBZnI3HAwvY0z4XyeDY/GVg3jqO9fRxKDMbduBjpvUAsy567SDivrLwL8DPgfrFhLqmjhvENncMrox1FmEA67MIVI68hua68TiYUVaadjarVjDSSPmTwz8L9W161tJl1K1hnvgGiSUMclh8u5u2TjntnNU7XRPFPg3x5b+G9YtW066nniWe1ndWjlUn5SeSrDk4PvxX2v4u+GukppU1z4ZsPst/DGgtoYpNkY24HyjoDgcV4dq/7Put+JtYuPFOuawNF09QHvFugWm2IvzFTnA4H8R4ryKGYzqTlTr/C720/A+dw+NxM61TDYxe7JOzS0S7f8OT+KvDHjb4P+E77xLpyaK+izyxyy2MiP50EshC9VO3b0/PFecSeMtW+J2tRrqltbR3NvbLEiQKViWNep5Jwcn15r0zxh4mk+NWiL4I0vXNItWa5V7MPKVDNGp2o5Jy2R3APOOK4uy8JQeBLC9nYrLq1pC6XDrIWjd16qB6ZGAetcdBYXCqVeNO1eWl7avtc4cZjcOsAoJS578sbpp3XV3/rUbpfwy0jTdNnkvNQjvbm7kIhMAK+REPZhkNn6jFbvhDwjbWV7Bb2MbSXlwwjE0h6hj+QH+FQ2cFjHcWfiXXY7gNbxrJcQwy7Pkxloxn69+9S638aLF4ZIfDvhmWxBiEcHm3Ify2xjPAyex69a4MRLNa9N/Vr1bv3ldRS/wA0tDy6ccTm8pOVW0dE0u60012/q3Uo/HXTdS8H+JbLTL+3EqNaCSOdCQjksdyqT/dx+v0rkf7Xs77WdHh8KWEh18XMXkSyKDmRTlRt5DEkAcit/XrTxvqnwz87xOurXj2t+j2AuCXljR0YSlgfmC5WPGehJrrfgpcW3irT10u403T7fVI3e0sLqG2VHh3xMvmjHRlyee/1r162MpYajTlRXtFGXLLlltfS7XW3VaWPbp4LCYZxmtOXzfor9zhvBvh/x3481rWL+2W81G4t0MmoPPKd7nJxHz1bOcL7U3WdF8V6bokl2NM1KyglmW3aR4Wj3N12DIBz9Ku6p4F8deAZLyK31y0g1GQeTLZ6bqQN1LD97fsBDbeAfWuf8QQ+MNeh0my1nUr6dVWV4xdzM4jAI5OSeenvivUdelOfuyjbt12vt8icbRoe2jVqzSt38tdupo+AvEGr+EtfvDPZh7+KHyjHebsx78HkZ547H1rZurfV/EN6YftllCty5byDAFiiGD91vvLgZ6nB71yvinTdStV0zUvNWaSW3FmzxnMjvEBnK9T8pTn04zVyfXr7S/DNtby2kbSX7OszuvzxRrjCqe2fevOrYVzccVSjFVpJRv6X116LVrr0vqcGMhOtVpyw84uDu0rLXTW1+9tzrfA3hnRfBd3deLtf8QWV3plpE8KwW6F2nZxt2kdO/T+lc7pi/DrxHqWmeH2vNZtNRvLkI2qrErW6s5+WLySQ20ZC785zk4xXE+Ib9rqBIIFfylJdge7YwOK+kfCPgf4R+Cm8Kazr63o142UF48TStLFHKyg+YygYGD0HTjoetVRwk8FUqYnEVpTnOyWiSSje2i8223107Huwr04YaNXFWi1f8T1L4T/CvRPh9b3QtbmfULi5QRyTXCqMJ12hRxgk8/hUnjrxBofw48J6xrGn6TCZ7eHzPKiUIJHJAUMfTJFfN37S3xF8Val46k07T9Qu9N03TpClvHaTtGZWGD5rEEZyCCO2Pzqh4u+MWra1aaXoF1a295CbW2S+uWVjLczbRuYDp1yMY5IPrXHjsBj6jpVqPK7yTnf+Trbz6GtOlTdN1IR5mr2Xn6+YnjX9oTx54k0CKxhePRHW4LS3OnMyGRcfKhJJIxyeDz+Fb/7LfgHxRrniP/hL9SMg8O3UU8dxJLcZa9Y8Y25zw/zbj3HFXvGV34W+F3hO50O10m01yW+vFa4FzZKItyKdoVWzjGTlvfivYPgT8TPDfi7wrY2kC2mk6hEDCdORfLUFenl8AEEYOBXY8ZCrhm8PT9x6X0af9fcZU8bGtSfNDlT01ta/b1/DoVtQhuPAYv8AUreC4isbNWldwNwkjHQE9+uPqa8Ps/F2seJ7y4tZPEFzcpfqZJoZJiy4B3D5egwcdMV6p+1fB41a10a60N7j+w4Wb+0Fi5UOSoVpV/iTGR6Zrx/wZ4DvvEHjbTY/DrrZPHIJLsqSIxCPvEjP0G3pzXjZXlMcBRquNRt1LtX15XroeDm1GjOpTw3M43Tslt8/L/gnVw+Gzp/hC78QXmrReTIxtUs4kJkaU8gknAAxnmr/AMANQ0nSfFt3dahfRwSiydLYSOESRyRlST344/GvJPBPizW/H3xNtfCAtYbaG6uJI4CqMzQlVY7n55GF59K9T1n4cwWOtQ6Ta+JLW5vNwScSQNHHG/oGGc/kK7IweHh/tDSlI8jE5bjMsrU6jppcqVtVq/8AM53xRDrGt3d7rd2kVpczsXdIFEbR+4AHUevU9a7r4Ga7p5tprfxXqNlqevRzbdCu9Sg8y4TK8IZiOBv6ZOeTXm2t6nq+o3MGh6NBBDHcmOzEsshD72ITcSfu5J/Cu41vwpomheNLOG7vZvstmLf+0PLQKPMVV3lPYnn8TV+1nRpv6y0rvSw8FWxGEh9YpzTjJ2af5lHwLB8bNY1/XdN1CbWY0mtpVuvtm5Ig+QQsZPAJxgbeMH0rovgrq2seG/Etxa6u8un6KEb7Yb0GOOOQfdwW/iJ4wOo+le6+Hte0fxBaNdaPfxXkSNtcpnKn0IPIrkvjL4JvPG2lWUem30MVxZSs2yUnY+4AHJGcEY447mqqV1Vn70Uj3MbhHUlHGYeTlKOyT0f9de5zXxa8SaT4i1JfC1nY2F/i288aizB/I3Djy8dTjHfHT0q38BtN17TbvUoLjUJLrRljQQCRs7JM8hQTxx1xxyK5/Rfgrr2matDdprFjIkce51XcrFiPufTPc/lXpXw70bVdLa6a+XyYpAAsW4HLD+LivDxFfFU8whShrSa102evX7jPB0a9XEe3xEHGV/wttpv8zzX9snwx4y8WeE9J0/wlI1yEuWe806O4WOS4GBsYKSN4U549we3G58J7rUvhd8DtHh+I1zIL+NmRIFbzZEVmJSLIOCQvvgdM8Vd8f+CvEGpeJptW014pkZVaPdLtaNlHCj8Rx9a860bQ/F/i57yx8WXmo29qjM0cl4pJiuO21TyVwSDjj8q7pZjClRl9aahCL3bte52180xjvhaVB813yv8AzPQtT8L+D/i21v4lsdTu4WjUQTrGAGwDkKyn7p56+hr0uwtbfTtOgs7dRHb20SxoCfuqowOfoK4v4O+BH8FadeG41FL24vWRmMSlY1VQcYz1PJ5qP4/eG/EPin4d3Gl+G5cXZmSR4fM8vz4xnKZPHocHg4rpXLUmoqXu9zXBUXCHtqkFGpL4rHfoyugdGDKeQQcg15Rrfxc8BeG/iTLoD6Y6XzyrBe6jDboFVzjAdvvNjIyecVZ/Zv8ACvibwl4JnsfEzGOSW6MtvamUP5CbQMZGQMkE4HSq3xI+Hvw3s/EB+IHiQXUTiZHkhjcmO4lH3cpjJJ28gEA4571tCFGFWUZu66WOqpPlhzydku56xRWR4S8SaT4o0kano9wZYN5RgylWRh1BB6HkVr1yNNaMuE4zipRd0wooBBGQciikUFFFFABRRRQBy3h//kovir/rhY/+gy11Nct4f/5KL4q/64WP/oMtdTQAV4Z+1Qcaj4S/7ff/AEGKvc68K/asOL/wl/2+/wDoMVVBXkjzc4/3Gr6HkO+rvhts+MPDf/YcsP8A0pjrN3Ve8Mt/xWXhr/sOWH/pTHXRKGjPzfLl/tdL/FH80fZVFFFcp+tBRRRQAUUUUAFFFFABXMWn/JVdT/7Adn/6Puq6euYtP+Sq6n/2A7P/ANH3VAHT1n+I9a0vw7otzrWtXsVlYWqb5ppDwo/qSeAB1rQr5p/be8dR2ejW3w+j08yS6hHHfS3LMQI0SQ7Qo7klTnsB+m+HoutUUDSlDnkonG+Jf2mvEw+KDXei3Vu/hOG5VEtmtcGeDI3OSRvDHkjpjjiuz+K3w5+Hetadqnxs0i9utWgSAX8lhbSr5NzKoXG843oOhdeuAelfIlfUP7OHgA6j8IvEum3PiuxtpPF9oFsrOK4Bki2bgZHTg8nggfwjrXt4ijDDxjODtbT1R6FSnGmlKOh85eHtSs9P8T2er6hp5vra3uluJLVJfL8wBt23dg4FfUn7YcfiPxZ4E8IajoGkXt3o8+bydYYWeSN3jXyt6r0GGcZ9fwr5i8d+F9U8HeKL3w3q/kG9tGCsYJA6MCMggj1GODgjuK+zfh18XvBviTw3pfgtdeC+JbnSktiskbqrXHlYKiTGC2fQ/TmjGNxlCtBXt+QV204zirnzb8Jvg1J4/W5ih8Y6FZX8VuZE0/e0lwGzjEi4AUepBYjIyK7L4Ga14b+CHiLxCfF/ii2ubyWNLf7BpAe6XcrZLM4AQMOmM5GTn0rxiaPxX8O/Fk0DG60XWrVXhcqRuCupVsHkEFT1rIsNPvL6O6ktYRItpCZ5/nUFUBAJwTk9RwMmuidJ1U1KXus0lBzvd6M9d+Kv7QPjPX/F81z4W1u90XRoG2WcMJCtIoP+sk45J/ungdPeux8U/tBWHiD9n6TRdStp7vxJfRtp96FIhQfLnzwQDkHj5cDJyOBXzTGyrIrMgdQeVzjIrpLl/DsejSRQPKRM+9ULbpEYdM9BwCR70pYSjaK5djnxDhR5FyN3fRfmP+FvgrWPHvi+30HRJ7a3uipmMs8uwRopGWGOSRnOBzXomr/FTS9M+IkkFnoD6ppNtemGT7XMRJcgHa7AAcEtkgHPbNdR8DPDHhXQb/8A4Tvw14kutQSOJ4Y3u7dIPIJGH3Lk89hz0Oa479orS44vFmma94Y0RbZdQjNw17p5ZluLnedxXaSFYEA4XHJzXgUs3wWaZlPBcrbp31aaV1urnPiaWFxlaMK8b8u1+56vr/wO8UX3iny7W5ik0O6cMZ5ZNrwxnqGjPJYD04+lZPhzwv4M8E+KW8M6pqOj6h4lju2ktzu3uq9YxgjCvjkr1z+FJpfi/wAZv4T06LxD4gvXntYd0jklHB6/ORyzAcZPPFedal4d3eNrnxg3itbW5kdtQgLwNJJJOfmCnHRWPc9B2rhxlOWZUJ4KNVwts43V2trtdO58zl2NwFOtUoxbiuj6Nr8vmfQGsw3Fzp0oieDMjqj+bJhjuP8ADxyeK5r4h6hY+HvDJkhs5BMGAtzbRY8t8/eLD7v1qjpOqePJPCKeNtS0uwudKEyxLBZZZ8YYPKeSVwcLg+vTvS3fj20vLKbT/wCxdQS+uYW8mCeHEbqQQGLnjb/kZr89p8OZpltag5UeeMXeXLLrfq/JW6W31OuqqEpS5nuuu1vJ/M8Ua31STxRF4gu9Qa7vTcrcTyysd7sDnk984xWnfeLtTnvjZrbwuS22MBTkOen169O9V/EENxYzR2MFxBc3TLtljgyXjfrjHp196Ph/4otfCmsz6jfaFb6vcCMC3Fw2DBID94ZB7Z9+lfseJSqUXiKVL2k0vdW1+2rskjPDUP7QcamLs0lpp+NjsPhlrtjpPifWIvFEMkF9EFiikktmAiAJ3LgjK54Oe4FUfHthp3iTxcjabew26yjKIwxvQY3Mo9fapNHsNe+IWtSX1uhnuLsyvukbALIhby1J6nAwB9K5Xwpb3E3i2G8htJrq6EhBgQFjGPungeg/CvJo5ZCliamZKdqvIlJXTgmktr7arr59zmn7SX8Fcihfl0V27WS7Le7NfVfBmjwzRK2ujT49vzmaFpSfUgJz/SvZPCng2Hxh4NGuSy31tDp2LS0jkjHm3VpGqhHYdUJO/wBeAPTNcV8ZfBmqWNnDqGlh7siECYwJ91QfvYznPPOM9M15za+CfHtt4Zn8WW8N9b2g2uWinYSyDdjdtU7sD3rkw+Pw2Z4GOIWMs5XhG9tJPy0be1rt6bJHo4PL62Jw7w+OV2nfz/D1Pade1L4YePvEGmeD9cluodRhmWytdQsIlQqQNojdmBDL8oAODg/jXs0Hwx8I6fp2lQWWk2SyaTGUt7meFZJVGdxJcjOckn8a+W/gLbeF9N1uDxf4/wBQu7MW90HsIjbswnccmR8AnapI56E9+K+1oJre+s454JEntp4wyOpyrow4IPcEGqxWX03glgZVJVIbNtvV9dVb+tD0oSdGXubo+Xf2j4vDuseFpZ9FmvZ9Rju4t3mRqIpFAYEqeo7fWvC7LV9a0CytobJpLS5Fz56SqAWUjG0Dr3Ga7T9p2+1/wj8UJNAs7eaPQ9kctssqAi43DJO/HZsj2xzXoGjeDvDGj+KtG1KK9fVZLaOO4WVpUNv5xG4EBc7gpx1bBIrpwlShk2WRWIj7q1Sjd7LRHlP22HjF42MXGbv395/qematr3i2/wD2YbjXdQsY49em0vdNHJCBlS2C+w8AlPmx6/lXhvwf+JVl4N8N+JLXxPHfSx6lCIbV7eIfaNxDB8OcYUAg89+le1fDr4teF/G2v3vgi+unupLlHji86HbHcAA71Uj2BIyB0OKzfiB+z34Z1JRNF4im0a1j5HnBXCsf9piOPrWuAxcKlL99ScObWzVmjprKoq8Jcia6vqvT/hzzn9kL4dWem+KP+Fg/8JZY3NpBDLBDZRZFzlvl/fJ/DgZIwWB4Oa7b4satp2j+PVm0eM3Eu5Lq4WYHy95OQBjB5xk1xnhXwa3wm8Yw3/iDWrSQSW8v2C1sHMs1+pwNxGAFQZByT1wBmsW7uvEfib4i3dtfIY55oTPCkmUEMKnCrjGT1rhx/tqmYylV5fq8Ycyk9He+q31SWr0W/c4+IaixdDlg/wB6ndL+6v1MXx34hvJfGX9uWYh0+czi6SK3UeXFIDkMAc85Gee/avd3m03xd4N0+bxNZyWev3VlG11exDCq3VWZM85XaT9favKrT4bXusfES20nUPMg042BupbyIH5yGC+WuRgNznPpzivc2bw1Z6zpOh3WkSeSbeK2V0nOMAbF3L34A5zXmZvxDha7o4PBVE6uktU7W9bbmEMHNZdGVdKz3vbd+m3qc34HnsfDeha1p+m6hcXGp6jGY1uBH5ccQAIVlBJJOWJ7Unwig1DwVqt1qnibUfsGnXcBEe5ml85twxKQudqjn5mx1xUfxV1DwB8M7mHTLzVL19b1EBrOLZvWGMvjc+OxwQOvTp3p3wz8ZRanPDoE0Fy97NMUgwN6sh559ABkntisMXi84wcZ1Y0faxdrJaddXe3+ffQ58Hg6dDEUKeLfJZPl7PXb1f8Akcz8HPBvxS0f4xyeJNfurhdHTzpr/UXvBJb3kRUlSoBO4Hgjj5QK3/GXxq1eXxIH8LTImlQYAE0AzOe5OeQPTGDXVeH/AIleFv7RHgVrCdNMCvYrdSONj8FSCvVVPIHPpXm3xD+G17oetQx+G7S/1XTLtA1vNGnm4Yn7hKjHpX1ftlWmvapKVtvIM6zCrXpKWDldJ2dr3v8A5FPWfin4wtL6bxxcXN4un2ki+ZBFuFr2xD3GW6c885rd+DPxD8R/ErW7yew09Z4JbpZLoSynGnI3RQ2BuG1eAByR2q/8c47zQ/h/o3hKPRLO20vULYHUlSAMrzjblc9jnnPXpg8V2vwf0nwv8OfhFDqv9lLoaTQrc3+dzySP0UndliSMYXtmuXMMDhMdhfZYimpJvRenobZbajzQlVmqsXzN/Zs1qtb9+3psehjUNLtryHSm1C0juyo8u3aZRIw9lzk1NqEk8NhcS2sXnTpEzRR/32AOB+Jr580vw4fiH8RbnxN4f1lBZJeRzz+eGS4gAwQAvII+UgEHHrX0VUypRpJRX3djvwWLqYpTlKNlfR3vfzPFPgv4y8ba541ubHWjLPZ+U7zB7cILZh0AIA78YP8AStX9pudI/BFpC1o0plvV2zZwIiFP8xkV6qqqpJVQCeTgdahv7O1vrV7W8t4biF/vRyxh1P1B4qvaLnUrGP8AZ9T6nLDyqOTd9WeXfs+XmjaZ8PPPuriCwee9cO9zOqCVsADbnHGOMeoNdR8XtO1zWPAV3aeG5G+1uUbbHJtaWMH5lB9x+deH3vwc8dXWu3cS2dqYfNYpcPOojZSeMAcjjtjivorwdpU2h+FtN0i4uTdTWlusTy/3iB29uw9hWtVRjJTi7s5suVapQeFq03GKVr7XPOf2dtF8YaRFqa6/Dd21g2wW8Fy2W3gncyjsMY+teuUUVhUnzy5j1sLh1hqSpRd7dwrl/iB440fwXa282pLPLJcsVihhUFjjqeSAAMj866ivn79oq08Tan4ys7SHTrm4sVhAsvJhLBnb7+SB1yBwe2KdKClKzObNcVUwuGc6avLRLS57f4Y1yw8R6Hb6xprs1tOCV3jDKQcEEdiCK0qx/BejW+geF7DS7eDyRDCN67tx3nliT35JrYqHa+h20XN04+0+K2vqct4f/wCSi+Kv+uFj/wCgy11Nct4f/wCSi+Kv+uFj/wCgy11NI0CvCP2r+L3wl9b3/wBBir3evBv2sji88I/W8/8AQYq0pfGjzs3/ANyq+h43uq/4Wb/itPDP/YcsP/SmOsvdVvQZpYfFXh+aG2kupU1mxZIY2VWkIuI8KCxCgn3IFd04+6z87y+P+10v8S/NH2vRXH/EPUrqH4W6xq0l1deGruCxlnRjND5kUiqSilvmQ5IAwCc5x1rjbrxhqU/iC1mtfEeXD6UljYRNG0eoxzti4k6Evj5+VICeXk9680/VT2KivKPiP4su4NceTSPEYgjgsLe40u3gaN01O4a6aKSI5BL4Cou1SCPMz6Y9XoAKKKKACiiigArmLT/kqup/9gOz/wDR91XT1zFp/wAlV1P/ALAdn/6PuqAOnrmfHXgjwb4tjguPFmiWeoCyBeOSYEGNep5BB28cg8V01cJ8fPEeqeFPhRrWtaPYpeXUcax7XQsiK7BWdgOoAJNaUlJzSi7MqF+ZWPn/AOImpfAP4m6rLNHq174Yn0i2I+1QWKrHfQJgBVXuw/h4Bx6jp5BrFhDo2pN418A6rLPpGn38a2s0vy3do+Nyeah7EqRuHynpxnFehfsufCnw/wDEbR/E0+vW99H5Spb2dzCwVInYEllBHzMuB7Yb3BqH4eeCo/h7+0RY6H4p8SaNb28UjKytJvW8jdSqRuuCFLZU4fGO2eK9+EoUnKnGTfKtmenFxheKe3Q8d1q+1PUNWn1zUWl+1ajK900xTaJGZjuZfbORxwMYruf2Y9M0/Vvjd4dtdQW5KRzNcRCHH+sjQuu7/ZyvOPas74u6t43bxXqOj+MHmhlt5mWOzeNVigj3EoIQB8qYxjb1HrU/7P8A4t1Dwf8AFDSrzTbGG9e9lSxkidSWMcjqG2EdG6c+1dNTmlQfL2NZXdN2Jf2jvDt74b+Mev295JLMt5cG+gmk6yRy/N174OV/4DXKeC7HSL7xZpVn4gv20/TJrlFupwhYpGSM4x0z69utfUP7d9jojeHNA1KaaOLWluXit1EeWmhxlwW7BSVPPc186/CTwnqfivx3otnbaNdahZG/iF2yowiWIMpfc44X5ffNZ4atz4ZSemn5EUqnNSuz1z49fs/aT4J+HreJPDV/e3n2W4DXn2pgx8h8Ku3aAOGIyT1z7V89/Z/9AFyrFj5hV1H8AxwT9f6V674/uPjtrHiPxHot3B4oltTI6z2dtC/2YQBvlC7RtKYx06jrmvILu3mtJ2gnASReHUODg+hx39qvC86hacrsKanyq8tT1/4Z+BLCb4enxLe66mmS3chSM3dwIrVVVyuXPcnHU9MV7/8ACq3Hw78Cy3V1dWmtHUJDeQLZTCSBFVdu5X6Ek+npXxbqOs6vqenWljd3kstlYRiO3gGFjiGeyjjJJPJ5r6d/ZU1Hw34j+Hs3w/g1K/tdetWlvVmeFSqK7AHywSQyjjIIHJJr5rMcDmdPC1pQrKUpTurrSMbrS+vTrbc83GYDmm8Rf3tvJHFaveWfhrU7rWL3ULv7FqNy7CB28wQSOxc7e+3qPbip/F3hq/l8Jad440lJdUstQHzxQRlpLb+4XA5AYD04rP8AjjL4atUj+H2g61Nr2rQXcj315cW67mucqqxRsAAqgbhtXjJ6mrnwt8HeMtA8HanqOrRyWunCRHNuZsvCMH94QD8qnp+HOKqT+pKFaUl7SX2Xo5L+71ut9tux83UyyGHoTxOIvOqvldaarT735P1NzQb7xnY+E9DsRd3+gWSJLOyWrGN5pmlbHmE84CBfl6c9KxfEPxF1o/FKwutamjvbW2eFJYoogC6Adx03c54wM9hUugePNJ03+03uNUm1CyZYhHa3BZ3LlyHMZbOBs55IGceteceI9IuI2m1LSTdXlgT5q3DRlWCk9/cetThKFfE1KlLMYpRknaysnzeuqkvXXdbab0aalWjUqStBpcsZLZ/Pr/mexXPwfu4/Fj+KLfVLa5003BvhBLuSVlJ3lS2MDr17+1Q/DLVvh/4s8WT6H4h0G3kiu0YQy7CrFhzkMDngA+lZPwb+J2oCxl8PeIZ7m8jP/HvKwDMsePmQnqR6fjW18PdN8F6R40/tax07UpwX2Wn2l/KiQkHc2CNxHQDOP4q+ZpyzPB1MRSzJuUqcV7Ka0jZXfvWtrtfS+jt0O3H1MGq8Zydpxt97f32/roL8U/h3eeH9UubXQpAuhWo3x/Z2LTW4I+ckcFiOTwckVxfwr1zSfCA1LVry7S7ildLVUt0PmgfMwkw2MKcfXOK6TxV8XdTtpNX0/UtF36qZpUS6iYC3ZWJ2vj6Ecd8da8is9F1S9+zC10+6kFwSIHEZ2Ng4JDdMDv6V72Bw+LzTBV6OZxUKTa5Wmvejvdu78nfTd6F4fD06Kk4vRu+57lonxU0rUJ5Ywtx9ruLuK206zZAoCnhpJJOgGT90ZPFdNonhnxZH4kRdJ8WObG4uXuryzuFUZ7lY2PQHoRkcc15J8N/BnhLWdBuZrzxFey+JbOVpBpVkAv2hNyqipKwxnceWGcA5xxmvoL4caDrsb3UeqW/+klA0TC/Nwix5+5llUhhkZPO78K+S4nynBZW4xwCjeUbOm0nKdtE48yeq3uldvXVndRoy5rxdl1ZheP8A4M+INf1K11O01KxiUwiOdJmP7kAk5UgHIwenrXY+Atdk0xdO0FXVtPtoVt0JXkKq4DZ69q4v4v8Axm1D4e+KrLwfFpkEsJgSW9upixKpISMRgddoHU554xUel+NfBmlY1TVdbiFqFAjECmSR2bphRz0ByT0rbMKebwwmCo4OnJPluo+dlpJ+XXY8+VCGHxK5dpvV+nY7f9ov4e6n8RfBdvp+jXcEN5a3QuEWckRyjaQVyAcHnIPSq/wO+FEPg/wVFp/iaOy1HUjcvcEqCyQhgAIwT1HGenVjXhHxN1r4p6jrT6j4ZuvEEmgXcaLaTad5gWZWHfb8wOcjtjFep/A238ef8Iju8aLrDXO//RheFy/k4GN2e+c9ecV7eZ5tPB5N9ZcVOzV4J3afZ6aNdVbQ9CNF1YxhO1n3Kuv/AA18JfBj+0vilZLqGpz2JLWFhK4EUMkp2ZLAZIG89e3qa8n1z4u+IPiTrFvpur28MMW5Vs7K0jZlMp4JOckk9s8Dn3r7Gh02HUfDp03WbWO7t54yk0E67lZD2INcBrbeC/h/qWn+GPD/AITs0vbqKW8/dKEWGNSFLu33myxAC/XpXas4csv+tTp+/wAqfvO1tL2dk9vTXYwxlClXpTo1m7d12R4zrV/4P8Da54Wutd1S8uvE2ipJFcWFtF5sUVvNllRmJADJu34GfvY9DWT8T/iBZ+IPG3hrVPCsN1tsS8cl7JEY0mEmMxe4GCee9Q/HXQdLufFCa9NcNFe6qzGWBCApKqBuUdu2a9B8H/ZbrwfYRwQJHCsAj8vAIBAwfz6/jXhZjWwCjhs7lTdSTTg9bR1un7tnfeVtbd29DklmVOjh/qtHtbX7t+pDd/FSaVLLSzpM9reajdLb20kLAqq4JJOcdhjj1rrfh7bed4sXUdanYm2ie4RX+ZpGQZ/Qc/hXm/iV7SG8is7s7JLeWOZJVjDlCD1X0bH86tw6FquseMdPurK9uZLZ5hcQ3aAk2yg55xwDjj0Oa4sLl+BwbhiKSVKm05O/NK9tdH6K9r30vZnzqx9bFVaUa95Ti0t1bV6Oy7XsW9c03wx8cfidptxdQ3+hajaRlba4hZZVniQlwkikcHliCD3I964Tx54w1L4LeOvs2hvY6peKrxvNIh2BMgFRg5DeuDxXuXi7VvD3wu8Map400nwtbvqZkSGPa7BAZG75J2Lx/DjPSvPvgX4X0n4uX154g8RWNs1vp99vms3i8xJHcFwAx/h9Qcn86+wyzMKOY4SOMo3dHbttp67nsywOLp1qM8ZD2jg3qnaye3a9nr+Bo/Bv4ea14l0TSvGjTWlvbXcP2iKKRmLknI5447nPfivcWnj8F+Arq8mY3v2CJ5XWM/ebrtHoMn+teLePLLxVZ+ObvVNPmnttHslL280D+XDbWqLyoUEYAAI2gc1XtPE0ninR9V0jwZfXFxevbLLcWyRsHlg3AOFz1IyuQOxNeXKrTxONp4nDx9pGScXKLuopa2dtOvXU4qNsH7ZUqEo2va+t/Q9N+EXxIk8eXt9p+oaTDbS26CZDGxdGXOMHPQjiuk+KuhXniPwHqWk6eIzdSqrRK5wGKsDjPbOOtcv+zr4e1LRPDd9JqumCylubgNH5ke2VkCj73fGc4B968b0X4ifGib9qH/hH7mO9/sw6o0EunG2HkR2W8jzQ2OyfMHzyfrivbVLnqSdOy5dT1ctoVcZgv371ad76OxYt4fiB8MrVp/s7aWNSZVL7UlP7snCk8gZ3HjvX0l4Fv9S1TwhpmoatB5F9PAHmTbt59cdsjBx71sERyLyFdc/UU6satX2m61McDlzwk3y1G420T6f16GJb+LPDdxr76DDrFq+pISDbhucjqM9CR6ZzW3Xk+i/B/wDs/wCIa+IjrG+ziumuoodhEm4kkKWzjAJ696u/FH4rReC9eg0mPSWvpDEs0zGXYFUk4C8HJ4pez5mlDUdPG1KVKVTGJQs7Lrp+J6XRVXSL6HU9KtNStwwhuoUmQMMHawBGfzq0eQRyPpWR6KaaujOtNc0a71ObS7XVbKe+h/1tukymRPXIBzWjXjPgT4Q6roHxETXbjVoJbK2lkki2bvNl3AgBuw688nNezVpUjGL913ObCVa1WDdaHK7/AIBRRXI/F7Stc1nwJe2Hh+RlvHKkor7DKgPzID2z+vTvURV2kbVpunBySu107nXDkZHIorzb4A6B4m8P+G7uDxEJIVlnDW1tJJuaJcfMeCcZPb2969JpzioyaTuTh6sqtKM5R5W+jOW8P/8AJRfFX/XCx/8AQZa6muW8P/8AJRfFX/XCx/8AQZa6mpNgrwX9rX/j78I/W8/9Bir3qvA/2uP+Prwj/vXn/oMVa0P4iPPzXXB1PQ8VzWj4SP8AxW/hj/sOWH/pTHWVk1peED/xXPhj/sOWH/pRHXqVI+4/Q+CwMP8Aaqf+JfmfalxBDcRGG4hjmjPVJFDA/gaZFZ2cRiMVrAhiBWMrGBsB6gelT0V4x+mkRtrYmMm3iJiJMZ2D5CepHpUtFFABRRRQAUUUUAeZeCvE+s3/AIytoLnVhdreyamtzp3lxj+zxbXAjiI2jeMg4O8nJYEYrX8N3OpXPxS1o6lpi2DJo9msQW4EvmL59183AGPpXXQ2NlBdzXkNnbxXM+POmSMB5MdNzDk496wLT/kqup/9gOz/APR91QB09I6q6MjqGVhhlIyCPSlooAhsrS1srdbeztobaFc4jhjCKPwHFfD3x6Xwk/7TVws82prYm9txqxRFLLJhd3l5PTG36c4zxX2J8QPGvh7wNoM+seIL5IY403JArAzTHONqISCxyfw718633xO/Z78TeNtP8U654X1WPV2lXzZpIv3SFSNkkoV8PjjsenIr0cBzxbnytq1tDqw3Mm5WZ6L8Z/gZ4Y8ba8PGF9q+oaf5FqPtkduiv58UYJGM8q23jPPbivjifX7PTPHaeI/B2nvpcFpdLcWFvcy/aDGVORuJHOcdD0z1719+/GTxZeeEPhfq/ijSbNL+e2hVokYFkwzKu9sdVAbJ+lfAuq+JrTVrSa3PhLQLa8uZdz3lnHKkgJYHCJ5hRfTAXnNduWynKD5tVsb4RylF32Pon49W83xv8K+G9S+H97p+s3unBzqGnQzqs8TSKmSFfBIUgj8QeaxfhH40tf2fpr3wr43hvJtQ1GaG5uLezZZI9PQrgFjnDORgkLnAC8mtb4HfAPxl4P8AifYeJ9U1Kxg0uxR5PMhlYSTqyEbChHyjn5sntxmmeMtZ+B3xT8d6jem21eXWtPsZpYzuENtqn2dGcITknouM/LkVCcLexXvQWunQV429mtYnZ/tmalcN8G7WXSdWSCG5vInlRZwj3MBVuFHVhkoSB2618XaZbpdX8FvI+xHcKW9K3fiD458QePNRtr7X54WNrD5FrDBEI44I85Cqo/meeBXOO7uwZmJIAAPsOld+Ew7oUuV7m1OjKNJxTs+531tb+CNEs9Qj8Q6Xqd59stwlm1pcqjwSqc7vmBGD0PB+lS+CfiTafD27Go+CdEZNRngMV3carMJ2Vc52xbAgUcAkkE5GOnXm9AA07UtL1rxFpI1TRpZNkiTSMFdM4bDKQVYDJHuO9eo/GXR/C2ma6PDvhO1tk0W3gjnhdf3hlkkQMZC5yW4KjrgY6daHySlyPW/3aHm/WI4TDpVp+01s3+nyKi/D27jVPiMpmnRWXVDYqymRyCJG+Y8EdT61uL8YtZ1uHU/Dtpp9lZWOtRm381iXmijI5Gfuklcjp3rnPCPxF1y+8M/8InHDbyTbTaxEKTKYz8oUc4J5xmrnhP4Q+IJtXiN3ayQ6RFLmWa2lSSQKOcIu4Enp06fpXyUIrDVJ4nO5QjKLapSvry/N6vbzONKb5sPzPnS0b1tp+Nt/PuafgX4W22uR6paIbq7vPJ/0QoNoibsTzgnjHJAxmvRL7TbT4V/Dyxg8TRxRpMHjEKkSPM5ySpxx06noM9a5T4r/ABF1zwuE0j4eTRadpgVDcXVrGruzkdCSDtx0Oec5rQddQ+MngXwzB4quzpmt2cknlX0kYMVyrkDMkYxtyFXkce2Dx59TCrOMJDEZlUlCnUkpKN0nGysu9r7tdL9zCnT9lCLr1lNq60ta/wB3y/4c8L0mTWNL1j7Uun3MSyA4VoSBtYZGCR9PrXvds0Gu+B4p9LgNy5VMqkYDCUY3A7uhBzzmua+NWoTRwWmbC5nt7KUwfbIMeTKDgBgp+ZQSO9cRZeKb7SNLmvNHu5kKyqXRSQu7oNw7134rC4jPcHSxEEqdaEtr80dHaza76P8AA4saoYirf2d1K0bp/hf5nqXin4FeMtc0iy1LT5dPabkG1afHyHBDbsYz2x+tcZ4Ah8dRy3vhR7bWPsVskm61ELFYnLfNjjjPPTrXefB7483bafqVr4mjDIkR+yJbpt/eHooJ6A89c4rzPxT8SPHy3Fn/AGdr19bQWQ+RoGw7Ed5CB8+B68V3KnmNajHCSpw6c3Ney63jo+bXba2jOijRw3s3lybi7NdL99/O90ZNtFeeGdWGp6VcTW1/YSsY/MQZUjKkEH2JGK7L9nPxB41k+JcmtPfXl5YhXGpLNOTG+4HYADnB3YIwOgNed654ou9e1W7v7iNEnu282YgYBkP3yAOBk5P41B4T8Va14Q1j+0NPfaHx5sEufLnUdA3+I5FelmeBr4jCTeHUVXcbJyV7fPXztur6noYGGJhCVOtK76H0T4m+LPww8YeJZLLxV4EkvLWyLW66i21pFYHkKBhtue+ffFaPj/4d/Du68P6PJpdrKtnta6F0twR5qSKMbmPbAB7YwfeuH+IPhfQf7J03xbb240X+10We6tvMPyyuob5VPPrnFO+LmuNpvwKtdK1K+nt4L2xjg08RQ5Mq/fUdsjAwTmvkMRmc8XgaDy+coylJQbtezTtLbS+jen4dOac3LHPDSi7rZpbXt1/yPbvAWpeHR4YtNZ/t/SbbS7IrbGY3aBFZRgKWzgE46Vm+L9au/DF5L4sv78DTPODQ3Ky7opUY/Kq7c5yOw+tfLfw9+BPirxx8LW8Q6DrmnMGvtp02WZowpQEFnJGA4yMD+6evauk1/WtL0XwjonwL1ya5fUNOuPtEusbyLa3lfe3lqrAF4wr43cc9OlTT4Ty7CxVGnVkpJ88rP3nbd21/BHsY3CurFe+24/oe/wCm/HXw/I9gbyEta3rFFu7Y5WMggHejYYYyPX6VX/alurbTfCsHiDTtQtbfxDYkfZ0K75J4HYeYm0ckcBs9BtPNcV8HPhb4W1ayy2ptqUkKtcRywOBFK3A2tjPAOOMg8nNZniXw3rF9qcmoXV+l00k21vlIMUe7AAyeQByenetY5jl8OSnUm3F8yvJWvZ7NW7b3t6Xdj5rEYuvRi2o86vonpp1ucJ8HG1/x78U7TxFeWMWrWNjuW7kliH2eIeW2xMdM7iCBz0ya9203w3cLeXmtRaVf3X2dTNJa27BBK46AKSFJ9s44q78DvCHhfwX4K1yT7cIbaS5+03d1cOq7MLw2eAFwcAV2Gna3ouseCNWuPBGtWOq3TQSpbsswwZ9h2KR25x1ryMxhis2xMZUbQwfLZWfL30e9ru3ovM9udLC4lU6qXwvRW0Pn280eTXtXuGutQ0vRdcvJGaLQ7i7V7wKR8pKrxyf4eoHNdR+zL4Q8YeHPGt9JrEL2mnS2zRSRNKHWd8ghgAT05+b3xXgnh/4Y/FDxF8RI9Ul0fVo7sagk11e3kTQiNw4JJZsDjHb2xX3/AKVaLbWyb40ExHzsByfxr3cR9fwc6WCpSi4OK59G7crStFt/aWnvXdk3oEcswWElKrSbvLXfqYPjPS4bmyeym0+KfTJEPnwmLcjY5+Yd68P+AfxRtYfGuu+G4LHSbDwbapPdRXMNuIPIVCAGkP8AFu6c85x9K968WeJotBkgi+zNcSygtjdtAUe9fJfjrxR/wkXie/8AC2pHTjL9s882FtaoivJg7eQoMhAboSTk5rmyXB4SjjcSoVG20rw+zBd0tv8AK5jjM2jRp8rg5Nb8qv8ANk/xl+MFt4q00aT4KXV7GEyyfajKqg3EOOAMEkL1yD7V6J+xhH4Vm0O9vYZ4pPFIJju0LHdHAW+TaDxg45IzyBXnD/D7w/4TGlar4k8VaV4fm1fc0dpeB/MgizjcFUHg+rYAzj1r2K78H6P4P+H7W+nWJuR5Gbe+soCZbiVhlJAyZIySD1wK68bisHkmEp4fAYduFSS+Dz3b7+X5pI0hiZ4qM6k4OKjFNOWl+6+X5nsOt6tp2i6dJqGq3cVpax43SSHjJ6D3PtXPeJrg+Mvh3qJ8HalFNNcRmOKWN9uSCNyE9VJGRz61jXnhbWPHPwl0rTvEFy9lrKqk7O6ZO8bgN6+pU8+hrZ+Fng0eCtAk09737XPPMZpXC7VBwBhR9BXbaMVe+qZ5znXr1PZuFqco79bvocF8JF1HwjeLpU5mle6lVbm3dsiJ+h2jseefXFe0yyRxRPLK6pGilmZjgKB1JNVH/spNUUt9kW/YfLnb5hH86Z4k0uPW9Av9IlleJLyB4S6dV3DGa83BU60ZTdapz3f3eRthqH1al7OGttiDw94m0DxCZ10XVra+aA4kETZK++PT36Vj+O9H8A6lqNi3i1dO+1/dtvPuPLZxnpwRuXPY8VgfCD4X3HgnV7zU73VIruWWLyYkhQqoXIJLZ78Dis74vfCnVvF/iyLWNO1K1jieFIZkuC2YwueVwDnr045r1VGCqWUtO5zVKmJnheadFOV/h/U9dijjiiSOJVSNFCqqjAAHQCnVwPif4heHfAMmneH9Skvbq4S3jDtFGGKoBtDNkjk4zgZrpb/xV4d0+3sp77WbO1jvlV7YyyBfMUjIIz25HNZOEtHbc7Y4mk248yut/I2aKRGV1DIwZSMgg5Bpag6AooooAKKKKAOW8P8A/JRfFX/XCx/9Blrqa5bw/wD8lF8Vf9cLH/0GWupoAK8C/a7/AOPnwj/vXn/oMVe+14B+17/r/CP+9ef+gxVth/4sThzL/dKnoeH5rU8HH/iuvC//AGHbD/0ojrIzWp4MP/FeeF/+w7Y/+lEdexVX7uXofE4KP+0U/Vfmfb1FFFeCfogUUUUAFFFFABRRRQAVzFp/yVXU/wDsB2f/AKPuq6euYtP+Sq6n/wBgOz/9H3VAHT0UUUAfnn+0hrmra78ZPED6tHJEbK5aztoWBHlwoSEwP9ofNnvuq5+zZ8PtJ+IXjqey1y6eLTtPtDeTxRtteYBlG3ODheee+OldH+2voa6Z8XY9TSSVxq1hHMQy/KrITGQp78Kpx2zXk/gzXvE3h3WftnhS+vbPUZIzFutF3O6dSu3ByOM9O1fU071MMvZu2h7EbypLl00PrXwl+0r4N1nxVN4b1LSTpGjbXjgvrqVTEyoDxImPlDAccnsO9bWtePf2e9H+zX7y+F7iazYNbfYrBJpIi3OV2Lx6n0r4cuUuXH22dGxPI3zkABmzlun1rtPDfwi8feJNH0rV9B0Nr+w1Mssc8UqbYirlG8zJ+XkZ+lc88BQj73Nyr1MpYamtb2PVfjH+0pdaymveF/DenQf2NdQPaxaj5rrOwIwZFHQA8jBGcdxXP/s/eFdH8P6rZ+MPiLqOk6VoepWE0Omx3U4Ml0ZB5bMEHKoFLAscckVnfHy18KeC1sPh1oug202r6XDG2qa1Mn72Z3G/Yo6bfm6ntgdiTJ8YtN1PV/hB4F8faxCbK6aA6SttHb+XE0KM7RSqBwmVzxjB6iqhCCpxhD3VL79v1HGMVBRjomec+OfC+qeEfEU+kanbGIg+Zburb454SfkkRhwykY5rDQgOGKhgCCQe/tXc+JtV1rx7p3hu0sYfOOjaWthFYRS75f3eS0oXq24YPGcbcdqwLLS9c1yBIbPTFcWzFSyxLExLHozHG7GPwrrhVSj77S7j+tUlBynJK2ju7eX49DtIrRvHWlaP4X8LXGkx6lOS39myTNGy7QdqrI6hCx5O0HPTrX0D8EvhFpvgvwNJqHxOs9MkvYblriISy71towowhOdrEkE45HNcF4P+AOueGtb0HXJrqefUI4o7o21qATb3HXBcHoODnofWvSv2hBqEmm6LfXdzDNpqR+VKUcMgue+cdSQOPoa+eq4+DqSw+HvZbuz37J9T5rG4mhgMNOnh6bkou73erfd3ueMajfeFG+IN3r+i6F9jsXl82O08tF5x7cAZ+bHPpXrnhPx5pK2FtPq11HZWU8uzznHMbemB15rwrUI1hMzqrRS+adsbKRmMjIODWQfAnjbxHqtteeHtE1C9SRd3mR/cXBwTyeB/OuPOeH8uzf2c8XKyTS1e63stVv3Wp52UV8RVxDnGpy6P/hvQ1/HVlLJ4subeHVPtdiLmVpJ7YlVmOchh7V1/he8uNU8GanpdrqCx6hawYtC3zNIuPunuemM+4rM8C2OkNqt7oevyT2Oru/2azeTH2eKXlWEvcegI4B61taJ4WPhPxOq32oW1y8ludjW7kouSRgnueP1q8+VH6s6W0oWlDRa2euna2j8mcMqjpWlU2Wy6Xb6+f6WMz4k3PiS9+HEb2elhPOt45L8O2JYCDkqqd+QOc9O1cf4Ot9MNhJb6y91byvC774QrKzBSVjZT2JAG7PGehr0fxJrhSG705pbfLgpuVsnB+lZi+E9HsZ7BLXxLpWs310jF7W2kD/Z+/wAxHBOPoRzxWeRVHhcFP2seVXcla+1uvp+Q1mSlQlGFPSLvs/S255bYak0GLCG1U3BfagBAG4nofxrsv+Ef1aPwPd61bq0mqoGWe2RA3kwsMM+f4iQW4HSvQvBfwh8NXmqz6pfzXD3CPuS2ibbGhPR+mTzzjpVvR/F3hfSby50FrqXbBcOn2iSIbJME5JI+mOa87MuMPbynTyulKpKm4uSs7W6/L/h9Umey6ScqOIhFKM9W3vzLpv8A15Hh/wANvCVxr/inS4GW4UNeRgxbNwljBy4ZfTA69ua+g/DuufDjSfBVpfXMOh3clq5keylSN5ftXRkVGyVORgccAA15X4U1K6TWv7e0WS7W3tZxJPLZMQY4mfoSvY9MVL8eNY0NNMs7uxt1m1NZfNM0dvhliYHJYkDqa1z7D1MxzLD0lOcVdN8j0TWtpeqa9Frrc6cDmdWq5RnT953Sv06fmj6pu9F8D/EPQ9N1/UNNtb628rzoZHbaY1PLKxUjoRgg8ZBrN1qx0fxMNKa40yxnh02T7RpvygpF8hUEdiNp4+gI6Vy37KWr+Htc+Ey6Pp8l1cp5k0d6LgBWEj8suAThcMMYPP1rW+HvwWtvCeum+k8V61qlnBHJHp9jcSfurUOCpOM4YhSQOB1rzs6wdXNKUqWDxDgoOUXGzXNpt5fdazvroevQUcLNurH3tC/ruqW3hzwVqGoiGMolxG0kMeEZ9xC56cnp+VfOfxxutH8XaCfFk0Z0/UNPkhsbaIfvGuBJvdtx4wFC8HnqfWvcPjjrlj4U8PnSFhtNUu9S+R4ZycQxjneVUhs5xg5HSsvwn4Z8L+L/AIHvDPoC2/2q7/ev5rE+bGSBIrHkDBIx7kc1zcP5ZSyXBUszzCm1VpJq6bfu3fS9tn/wx59bMK1XMvYUJp07Xatrf1+7qcH+zDHqHhyzh8RLqk8lndmRX05ceWwzjcT135Xj8qtfGT4heG9U8UXfhLQdNntpba5YXN4ZAEmdQdyBPQN3746Vf8YNJ8Ifhz53hvSbaSdrtI4pZlMy22QxMhB6sSABngV5/pcuneJtLuvHviDRoYdQeZop7m1LIHkx/rxHu2luzDgHkjBr2MnxVHMufMa0lKnKbVPRXi7u1/N6dX3ObM6EvqtWVdbp27rsd5pxsNS/Zv8AGVjrN9JYWlrNHKtwi+YxbKFI9uRnLADH+1XhPgn4l/8ACC6FrMFhYXEmragVSKSRgsUKBWxIAMkuC3Tpx1rXbxUuraFqfhexHkrqXlMZZgSCYmLAAA9/U54zxXrX7Nnw++Fnij4c6hc63NZeILzekuoQyo0TaYVVvlBBzj7xLA4bHtX0OLwGHqYSdDFRvCTTce9mnr81rrqb5BN0MLGlXi+aO68ne3l0PLf2YNS8UeI/iFdWFx4hlu1mtnla2vb4kzyZGCgc8sBknHOM19t2882h6DZW94TcXATaSDxx7+3SviL4GaL4Vt/2k9MNprl3/ZEV+7aVKbco078+XG3zfKD0z3xjAzXsf7Xvxd1rwP4k0XQdCtESc25vJbmYbkdGZk8sL0P3ck9uK8rOspr1a06mAfLWnFJX2VvlvbTrY9atRhPFKcVe622PYb/xB4F1vxBbeHNS1G0TW9oeKzeUpKQewPAOcdOteF+MfgjpHg74pQePLrXr2+trnU/tFnpccQEzTZ3BTKTgIvrjOMD3rynx7JqHhfX/AAp8Qda1VNauNX8nUxbKxiuIVUIwR+CFHICkdQM4FeqeO/iPqnja20PxFZwT2OjTxCeyikUHEyEpLlsfMQwZfpg45ralltSjh021KpOHLN2sm7Wfna/4HlZripZbh5Ymirczteydv6/MufGD4Y6X8YPGGjXNhrzaDqQs/sz211CZUlRCWJjZSPmAY5Bxkc9jX0V4R0W38N+FtL8P2ssksGnWkdrG8h+ZgihQT78V8m/E74onwD4s8M63oMMesl7J7qNLuNo44GcmJ1+U5ZwA4ycAA9DmvqzwLry+KfBmkeIltXtV1KzjufJfkpvUHHv9axwtPGU8FSjiUlbRJbLt+B1RnWqYanObunsYejfFDwpq3i1vDdpPcfad7RxytHiKV1zkKc57HqBmvGPjp4N+L2rfGeHUvDZ1CSwPk/2fcQXOyG0wBu3jIx82SeOQfwr1zQ/hN4c0fxgfElrJdNIkjSwW7sPLids89MkDJwO1cV8PJ/ie3xZdNY/tQ2XmyfbFnB+zLHg7dn8I5xjb1r0aE405OdO23U8iljcRh3GOIhdydlbZLz/rY67xbok2l3dx4m1C+QWVvtuJ5Fz5gIx8qj1J4HPetb4c/EPSfG0l1BZ29xa3FsAzRTYO5CcBgR+v1rqNY06z1bS7jTb+ETWtzGY5UJxkH+Vcnonhvwh8MdKv9WWWWCFgPPuLh97Yz8qDA9T0Aya8jB4HD4bndNPmm7lTp1qWIUoNKnrzX3O2ryr9oXSfGGqWOmDw2t3Nao7/AGmG1cq5bjYxAIJA5+ma7rwf4q0TxZp73uiXfnxxvskVlKsjehBqTX/E/h/QJoIdZ1a1sZJ/9Usr4Le/sPc8V2QcoT21NcTGlicO052i+qZ57ZfCmHxL4f0W78ZT3qa1BbiO5MUo3SIGJVXJBywBAyOaZ8WfhNeeJb+xvNCvLa3S1s1tBbT7toRM7dpAPrjBr0bxVr9j4d8OXOu3haS2gQNiLBL5ICgduSRWF8MfiFp3jmG7+y2k1ncWhXzIpGDZVs4YEfQ1oqlX41sjlqYTBXWHl8Urert1PNvgzY654K8Tznxdfx6NYzxGGOC8u1/fyAjBQbug5+b3xXvgIIBByD0NeS/GL4W6p4y8SW+rabqVtCvkLBLHcbvkAJO5cA569OK9P0Sx/s3R7LTvOab7NAkPmN1baoGT+VKtJTtK+pWXUqmHcqLi+VbNvct14T498ceP9P8AiyNJ02OUWizRpb2gtwy3KHGWLYyc5PIIxivdqQqpYMVBYdDjkVFOag7tXOrF4edeKjCbjZ30FHSiiiszqOW8P/8AJRfFX/XCx/8AQZa6muW8P/8AJRfFX/XCx/8AQZa6mgAr5/8A2wDibwj/AL95/wCgxV9AV8+/thnEvhD/AH7z/wBBirfDfxYnHmCvhp+h4XurV8FH/ivfC/8A2HbH/wBKErF3Vo+FTcnxn4cFkYRc/wBtWXkmYEoG+0JjcBzj6V7dZfu5ejPkMJD9/D1X5n3VRXL+Lre4l8A3h1jRbLXr+GFpI7KK2MkU04z5YCtk4yRknpya5rVfC+l2vw207wZe/wBs+VpRtJJJ7PTGuhNICWOE2OHUsDuXaQNwzjivnT7s9NorA+HX9oDwRpK6pYR2F2sAVrdIhEEUEhfkBIQlQpK9iSO1b9ABRRRQAUUUUAFcxaf8lV1P/sB2f/o+6rp65i0/5Krqf/YDs/8A0fdUAdPRRRQB5/8AH7wFJ8Qvh3eaPYrZpqqFZbKadB8rBgSobBK7gMZFfHPjj4RfEL4c6XZa9qEHl+dI8JbT5Wke3+XHzso4DAkDB9RX6DUHkYPNduGx06C5bXRvSxEqat0Pz/8Ahh4A8KXWsLY/EvxE/huW9ij/ALPtQCJ2Zz8ryZUrGpHQPgnIPTr3/wAX9Q+Inwr8WaV4T8A/2pY+GtOtkexEUHmreMcvK0rbTuO4tkcADsK9J+J37Odj41+Jb+Kz4hls7W7aNr60EG5mKgA7Hz8uQB1Bx+le6+VGYfJZA0e3aVbkEYxiumtjouUZfF3T2TNp4hXT38j8z/H/AIiuPFnjPVfEV00jPfTmUBzyi9Av0AAA9hXqX7OWj+OPGPimwtdSh1LV/BbK0N+t+7yWflKpCqu44Dqdu3byPYVu/tW/BzQ/B+mWPiPwfpd3DbzXLx30SM0kUORlCAclRkMPTkVwXwZ+Kkvw78N+J7KJb6a61OKNbJY3AihkG4NIc8g4I6DnHtXoSn7bD3oryN5y56LdNX8jT+IXgWy+HXxlkjs/FFna29pKmoW6rIyz26FiyRn/AGhjqDyCD3xV+/8AiDZ+KfH9yLeSSeK8jjkSeRfLPmCJRIgX03Bse1eYva+IPFVzPrN9De3kkyEJOFHzuOFBJ7dea0fAnhbxZcas8mmzjR5Iw0bXMzBSuRyF7k/T865sRTpKk5V5q6X3fqeDmGEwuLpTjiqyvZK11aLXXSzevf0PR/GHiPVBpZ0wXBH2iBo3n3N5oXoMMD2qPwZ4X8Y+CdBltfEdu0FjqskV5aW8sgcEx5xJgEhSQw464xntXZWenSzeErVtUiTUbmzT7KZsiQ+aqg/KevcH/wCvVEeMbG6n/sTXJ7241C0KxpHPG8mVONpVuQF5xnPGK+Vp5nCGHnSw9F7623a/m9NvvPmI1a9PDVMFTbd1fm9Hv8zjfGEsM2rm6G4PKoMqsMAMBjg9xjFei6H4ts4dLOo2OoNaGGALI3zL5e4Y2njn8K5+WHSZdTitBextNnbho84J7A9PTjNcz4rjNhf3mmWio8DMjOVXncB0HPvW88PQzONLD+9GUFddPduk9122OHCVZyspKz73KsWox2/iGbU7iKLUH8wyoykohkJyGxjP4Vra54wGpWlvutDFMu7eEkwOcdD1/Cu4+GOneDNOWTTfE0FtqEd7gSTSxndAxGBt57E8nr3rnr/wHZ6P4luNK1DWbO6htpPla3z84z91ifut0z1rtlXy6q/rE4u9PRPXVW6L59jpqujOnzOSavbf+v6Rg2Hh/VLzSpdUs4kaEgtFG74eTHX+v1xXX+A/hL4hsLD/AIWFrOr6dptgkDXTxqGmcwbMngYGcdBnrVyS8XT9Sg02ztY5bWNlRoI2J8zPVQR064471o+LvFelweKdV064vj9ktJfJto1VjFHGqgCNQOOMYPqc9a5HmWNqUKjlS5oy2S35X0e/5dy8FjKMOdct+j/r5HmXiT4wWtxdaVY6NFqGladJegajdyzgSPESAuAn3QAWJ5P6V0Hxc8Jadq/g+ebQbZBeSBZI3tz8sin5iTjqCO/vWVbeGfBiLJr+r2sAguZmlgtpAWABY7fl/pXoXh6GS8sEu7W5tm06dnMd7PIEihIGdkmB8gGMDj0FeTjpwoYmhPL4uCi7W2Upfy3+0992/I9eeLpzUPqdNpxfqu993+h5H8IbzxF8N9IS5sdPg1W/8R3i20NmS2FEYPHGPmYuMdRha6vxJp2uSeLLTU/iJp9vbJejbtRg0ACjiPIJ6cZz1r1vwnpOnXUi6hHd6ZqUdu3+jTW0okRHxgn1U4PfHWvnDVdO8ZHx9daX4hluJLqa4ILTTFo8sflZecYwR06CoyvFRzDN8ReMaVSMXzt39o09lHVJKC5buzb0PXxc6mLy5Vaz5Xe6s9Hb/PWyPQNYvP7E0a6tvBetWWkJtaS6tLORYmnBxllI7gLzg5x0HWux/Zz+LSmGfwz4ivLq4dVNxZXlxJlGTIDR72PJBORyepHaudsPgpcTRxyya7AASuUNuSDz83fp6f0r0LxlY+FdVZPAs17pwuI5YwLaKRVkiVecJ6HAxjrg9KwqcR4OnhVhstvWWvPUUXeHXmaa97r1W1r3IwOCrQXtMQ9be6m/i8uonxG+Gv8AwkniWTxWNctbbS7gI1yLgEvHtABCAcHIHA45NY7+MofHxh0PwmuoeF9M0e5+z3AubNEkl4BXYhJCjGeWGeenWu6h8P8A9oeG4/DenXaxLY7ZIIppSx28jBP3sehOa+ffi3qHh/SPHU3h2z1W7fXliSLVArbLXj5kRe7ON5yT2wB0Na4HE4niDBRp01ZSj8bj1Ts/du1rbRXfqc1XC/Ua1aUKV/tPW/XVfj2O3/aa0nxXefCtIfCy3Usdvcp/aAhb97JCQVA46jeVyB/IVN8LvCl5afDu3sfiXaWr3VlMbmCbzxsWHZ/q5gMD5eT3+vHPH/2xqOl6foVlqGszrG8zNOIJxJKkC8qg5IGTnn3HpXqng3x3oniKz1WO80d3MNuR9mmYMkyOdhycejc/WvF+o4/AYGlg6KTpXm51UrSSba5l56PVX0teyO+Ob4TFLlrpRtZqL123+X3GSnhn4R/abu6W28PFpY8yFJ12qoyCUwcKevK81xPw+m+G/wAHvCfi++l8Rf2teazFsgsYDiVbVtwQAE/e+fJJ9BwOa05/AXhsWUGlaP4fih3XMeFt925VLjeS5ycbd3J9K57Vf2YNb1r4nPfafqFpF4SubrzGkaY/aIYs/NEFxywHAOcdCfSvQ4T+r+0nT+u1JSa+Gdto7Nay7/h1OyGJni7ytyU+/V+RW/Y/8MaJrPiC78cahqlvHZ+GyX+zzjayMVOyZ2+6FADHqeR+fqfxz8Z/DbxZ4JK6Y2jeJNRYyQ2dyqJN9hfAy5zyOowO557VrS/CTwp4E+GWqeHtFsbi6s9VnQ6lJcylpJUX7oJXGFBwMD1Oetc14J+F/hO41KOxtPD6QW7tuuJLdmVgOcZb69q+kxvEOHp4+NGak5O1rJWs/mefmGKescO2p6W7HgPhcWMmtXOh+L9KfxBZH96Abtonhfj94rjnleCvfj0r0vxt8RPh+9novhWXTbzw7pumWRNmyDzUDFiHXCgnsDk9Sfz7P45+HfBsMemx+FbTT5NU0vdb3YtJ988UWOBIgOSNxOWYZBxzzXgniCS48O+NrSTVvDNpqTZhube31O2fLKRjaoBGVJ55B5r1p4KnjZucXKMmukmtV1Sd4q/XTXqcKrVcZi/qOI1pqF2krXl3T9f16neftN6lP4O8N+BtF07w/pd3ZPbNfLf31gtwzSM24xjeMDgqSO+R6V7P8JvjJba++i6DqmjHT7+4t0jLwEeQJgvKqvVV44646VDr3xS8EeOlvvh7omqRL4mlhKW0U8BEYuFGWiSQjbvGGXPr0NQfAj4bappOuz654m0xYJIF22SSSBmDnO58AkdOBn1qbRjQUKi1Xfd+ZvjKmIpSoYWhTtFbu2lu3l/wx7fWU3iHSV1b+yzdD7Tu242nG7+7npmtWuVn8G2za82qrcuR5nneQV6vnP3vTPtXh42eKio/V4p6637f1/wx01HNW5EdVXN+N9G0nxlot34Zn1BEm+V8RSKZIWByGK+n19a8t+GHiT4jX3xTksdYF69mWkF5DLDtit1AO0rxxzgD1z3qbwN8LPFWj/FFdcvL6E2UM8kpuFlzJcBs/KV7Zzzn8K9X2XI9ZarU8x454mCUKTcW3F30sjndE+G/jrw38RrSLSlnNpFco39oI2yJ4gRu3DPpkbeatftF+GfEV542j1S1067vbKW1SONoIy4jK5ypx09fxr6IryTxn8aIfDvjSfRBoj3NtaMI7iYS7XLYBO1cYwM9zzWlOtUnNNK7SOXFZfhMNh3TnNxjJ+tjxz4fXGoapqM/hM31wINaiNrtdiyJIMMjlT6FcHHIBNe3/A/4ear4Lm1K71a7t3kulSNIoGLKApJ3EkDnn+dW/hhrPgXxZqt3rWi6LFZa1GM3HmQqsuG/iBHBz3I59a6Hxd428N+F45V1TVLeO7WIyJahsyP6AAc8mitVlJuCQZfgqFGCxFSona9nfS39XOiZgqlmIAAySe1eDeGPif4u1b4rx6bF5NxpU948It44gQsQJHmBxzwBnOcVb+F3xJ17xt4ouvDusW1sbG9tpcG3Qq0Ax65ORg4+uK4/xj8PPFvgfV7afw/LqF6kuRFdWMbCSM5+6wXOMjHPQ0U6Si3Ce7IxuPq1oU62GT5E/etv06H0/RWX4SOqHwxpp1wAal9mT7V/10xz071qVyNWZ9FGXNFMKKKKRRy3h/8A5KL4q/64WP8A6DLXU1y3h/8A5KL4q/64WP8A6DLXU0AFfPn7Y3+s8If795/6DFX0HXz1+2R9/wAIf9dLz/0GKujC/wAaPqcuNV8PP0PBc1r+Bj/xcDwr/wBh2x/9KErF3VseBD/xcHwr/wBh2x/9KEr3q6/dS9GfMYaH76HqvzPuqiiivmT7EKKKKACiiqWt6iul2Jums768AYL5dpAZZOe+0dqALtFec+N/EXiSTS4da0GG/wBM06wE8uqx3UMcFy8aIrAxiZWUj72ememRVC88c61HrEupW1xFNp6al/Z8elmACWVPsP2kTbvvBiccYxt7Z5oA9VrmLT/kqup/9gOz/wDR91WV8MPEGs6lfzWWrajb6kH0qx1NJoYRGIjcCTdFx1UbAVJ5weSetT+G9S/tL4pa0/2C/s/K0ezjxdQ+WX/f3XzL6j3oA7WiiigAooooAKKKKAPJ/wBrO71qx+CeqXWiXktoyzQrdPESHMDOFYAjpyVz7Zr4g0PUtFsdNvI77w9Hql/K6+RNNcukcCDlvkTG5icdTjGeDX6Y3trbX1pLZ3lvFc20yFJYpUDI6nqCDwRXknxQ+E2jXGk6fb+G/BujSWtvK7y2kcKREs2PnB4z0wR6V34fHrD0XHkb16OxpLGRw9CTcXL03PDvCYOraDb3VnaiBDCHEAGMDOMD2qbVwuiaPLql+n2e0j6nA3MxOAoXqSa674p6Ld+H9G0PS9Pul0bXPLM955ESvEYs4ji5/u7cfLjjNed+ObrWNfs4tGv7W3W1dBIZbcscyqMkHP3R6dc15UI4mpXjsoN666pfq+2/mfnawGD+sfvZ2V7uN3dLfdrVpb6st6H4gtLywubnR5vNAjKMoBUqSOhFUbDW0W5aK83kthUdQBtOeh9qteB7Cxiht9EspGUgFmkZeXPUn611XivRdOn12HWU0s4CIbhEf5XZQBuIxxnGT75raricHhq0qNRO8tV302103Ob2OH5qmj5E/dvv6/qY2naPbXWrC4a4kjPmB1jRM5PrntzW7eeHtFk8TvrELX0OmpMJXgudqyMRgnDDPyk5wcZ9qo+I9Uj0t9NuLGADcGk2EAKQRjk9c81ZOu6ZrFlFam5FvczY+RgcBs9CeleVVxOYSjGtTTUJK17JuKTd+nlvr6mtK8KbTs30NHwzY+H7vUHvrp76W0iuOLZEClh1wXbt9Bk+1ZPiAG91y9utMs5GimuHYRBgTGSeVJ9qj+1z6daXNvaSAXhlADsN0QUA5467s456YB4qr4Ikv7WSaa+VpftMpZijA8nucHj8e1atYinTnWUk4q3Knu/XY5lGjUopWSd9bf1+Q/wRpupweJJri48+3jtvN2TIDt87B2bSeuGI6dhWX470rWLK3t7uS0kNpJIyC6Vcq0mM7c+uOa6nxNq91phkSSynjglVfJuV6E9/5Yz7VzF/qusatpaabY3V2YEm84oTxG/QMD2OM9K7ctxOKxFWOJqJRhb9N2+nodT9jCtHmjt93zMS8uLa4sLTTmWVLtcKxchVVycYJPQYOT6Vvad4jis/BjeEltUjiuZy1zcPJv8AMckBQBjAGQvrWBqmkTxWYuprg3FznM7H+NietanhX4aXPjJpZrfxLLFHpnlzzWMMGWlIbPyPnPGPQ9K9HF08HUw6lWu1GXMt9JLW+nbpfy6no4JwnzQoVeVSunv87aX/ACOz+CN0PDt/f2moXUC2lzEJMhSXMq8BVHQ5BPUjpUvjq1t5vHFh4qjT7VYrPCtxZyEebuBx8q/xA4/Q5rY0bwX9ovoro+bb26bmIb77sOgUHsD1P4d6h1bU7bS7Ey6jCjIh2riMbwx4yM1+d4rG0qmaPEYSN6s48s1qm01ZejslZq2ybOuhicZHCQji0uW7cX5rr6a2+/1PQ317RLZY5brVLWBXRnTzHwTtGSMV8ral4z8P6z491caLDq0mo3N+0unXYcAFt24/KOcnDYP04rvbrxhod3pl/b6h51lEVHlzBN5bn0HuBxWD8PNB+HMWvTahafbbvWo4ZbkQTWrRxqgQlzGpPzEDdnOMdvWu3hrJXkGHr1pQqc6totpaprbe2z12vfc9n+1lmMX7enolo10fW936PZk3g340an4HnhS609da2tw00uySKPGGQNgk54PPTFdt8a/hZovjK9tfiB4e+0WN3rVnHcO7DdE7FQRuAGVbbjoe3SvPdH1Tw/dahu1zSEbSbdvtEsaQGXEanJ+VRn8q+lfhv8RfB+q6TH/Zt5I9nNJ5cMhgKxYHy4HcDtyBXuZhXngsSqWFpujze9KenKnpZWel5Wd0rd9dR4HGSqYRym+RxfLrrfqeP/Dv4a+F2htrfxTrl1DdK5kluVkSOB14xHlhlf8Aezzn6VwN54017wj+0DqPhbwvZwz6O2pJYyaeyCY3MII58zG4HktkEY49K6f9pmbUfD6X/hM6LK0eoLut76SRBAYdwJbrkEdMED1Gav8A7PHwn+Hl4dE8Ut4qmvtX047rs2V6otzLyQjZUOAFIXqA2Peto5hWpYRvMX71RuMbq8W2tL2Vkr6anVlODp8k6+IguZX6Lbv5Hsfhfxd4Bu9cbwvbRPa3ss2wPyyyOM/KH9evHT0rC1r4neINN+Ik3hPQtDtZYIJTAscxYSSNtyXLZwB36dKszfCWx0/xqmvWF44tTOJ4I3kULG5OfvdSM8gVkfF7x1/ZPxBl02Lw7p0ksMKRSX0kOLpw6DJjcdMA4HXkGuHAYakpVFh6N6sYW55RUU5a6aJXSaW2mqseViMRiKNGLrz5I8+0ddPxOX+GXib4yWfxMv8ATfF2pWXiTSZ7Ce4uVt2SSC2ZcBQMKCnzEDaeoJPbNe2/DTUXvI7y1+x28CLhvMgj2cnPB9/SvnTwvf6p4D+IIkFk81zbNJFJby5QyoQQc/hz3FdBqPx612+Sew0PR7HRoph+7kjBeVT3PZcn/dr0auVYqtiqdb2ifJHWySve+tru3/AIWdQrt1px5XHSyIvC/wAKb34X/FGLxr4p8T2MGj29zK8EkRd7i8LhgEKBf9rLcnpXp/ijWBrmq2eqaSlveWoQNYXItlkIP8RBZcgg5GOMYrx7xj4m1LXfAmknxFetPfxapLDaFlAeSMxBnL4xjaVABxzk+ld18CvE1v8A8IJrnhdr+LTr9Ulls55H6mRSMqOuVYA8Z610ZzhquLoKTquDi9WtNF9xP9qyxWIjTfuxkrp9f63+4+SvA91qGmfFqDUrGF2urS+kmRmQt5ZBbDkHrjrzX3l8C/EuveKPCc15rybpIrgxxXHl7POXAOcDjgkjIrxX9lr4Y+KNN+IM3iHXLWBLC1glhLNKshnlYAAqB2wScn1r6ojRI0EcaKiKMBVGAK7MbiKVW3s2pKy1Wp7WIVSriI1ef3VG1ls/P+vvHV89/tU/GzxR8M/EGj6P4d06zIubc3U1zdxs6uA5Xy1wR6ZJ/wBoV9CVm67oGh68kKa3o+n6ksD+ZELu3SUI3qNwODXJRnCE7zV0b0pRjK8ldHAJ8ZtGs/C3hzU9a0+8gvtXsIryS1hQMYFYdTkjgkHHcivSdNvLfUdPt7+zkElvcRrJG47qRkV4J8SPht4w1/4myzR24n0y4dFiuPMUJBCABtx1GOeAOa9702zt9O0+3sLSMR29vGscajsoGBVVo00k47s8vC18RVr1eeNoJ6f11LFfO/7QV34J1LV7iOyneHxDZnbcOluTHcEADy2bP3h647YJr6EuJ4baIzXE0cMY6vIwUD8TXmHiP4NaHrWu3uvW2p3ML3YeZYkwYxMw4fPXbnnH60YeUYyvJmea0atej7OlFPvf80cl+ypJF/a2txfZCZvIjb7Tk/Ku4/JjpyefwrK/aQ8PQ6b4u/tkakskmpgMLUqd6bQFJz029MV2PwP+HPibwn4lvNR1iWCG3MBhWOGXf5xLAhj6AY7881qftDeEJvEHhuHUtMsJbrU7F8BYuWaE/eAX+LBwfXrXR7SKxF09GeX9TqSyrklD3ou6+/8AyPFvhR4X8Sa74itb7Qswx2V1GZ7rzQvlDOenU5APA617p4s+LmgeHfF3/CP3NrdymNlW4uI8bYiwB6dWwCM4rmvhE+qeAvhXruua1o8sKpN50MLp5csgwqjdnkDJHXoMmvOfB9pq3xD+KKalcWYuke7W4vs/6uOIHhT7YGAO+KqaVWTctkYUKk8FRp06N/aVGm0101PQPjdefEWLxrZr4dbVRp5iQ2v2JSUeTPzb8cZ6fe4x+Ne06abo6dbG9Ci6MS+cF6B8Ddj8c1PRXFKpzRStsfSUMK6VWdTmb5unYKKKKzOs5bw//wAlF8Vf9cLH/wBBlrqa5bw//wAlF8Vf9cLH/wBBlrqaACvnn9sv73hD/rpef+gxV9DV87/tnHH/AAiH/XS8/wDQY66MJ/Hj6nPilejI8A3Vs+AT/wAXD8K/9h2x/wDShKwt1bXgA/8AFxfCn/Ydsf8A0oSvocQv3UvRngUIfvY+qPvGiiivlj6cKKKKACiiigDP1jQ9G1gwHVtJsdQMDboftMCyeWfUbgcdBTv7G0j+2BrP9l2X9pCPyxd+QvnBP7u/Gce2avUUAUdI0fSdHSVNJ0uysFmcySrbQLGHb+8doGTWNaf8lV1P/sB2f/o+6rp65i0/5Krqf/YDs/8A0fdUAdPRRRQAUUUUAFFFFABVXWL6PTNJvNSmV2itIHndUGWKopYgD14q1SMqspVlDKRggjIIoQHzX8M/ipo3xq8dHw54k8IR2rCCSWwuYLli6ovJSQ8djnPTPbmtr4qfDew8M+Ho9T0ue7nUT7JxMQ2EYfKeAMYPH41213pnw5+E5m17TvDttZXuoMY/9Ej/AHkn8RAycKvQkDA6Vyfw68XeLvEXjpYrhnvNLuGcXEDRAwxR4OO3GOPrW1eVOU701ZHz2d/2dVrKgofvJaXS1XZv+tjivAvg3GjXnir96Y7eZYIRjjkHe30HA/Gua1HVvEFnr7xyNM0IkbbCR8jp/XjHNepW1n4v1LUbvT7uyvjLFO2I1QrAi542dEArC+IWlTaUz2F40f2mEq+1GzlSOteDLFyePk61Lmi0o3f5o8GpCVPDc8U9Or0u/wCuhxN863lqEnAjjyWRTx5ZPp6Vj3WkXNrp32+SaNEZtsJByzt/T60viadI2gRieQxxUd1ek6ZBY214Lm2IWRxJFgwydwhz05xz3zX0+Go1YU4uk7JvVeXW3n/W5xYOlPk9pJ6G5o8V5qWnpNj7TJyspHXd7/X1rOs7W50+9mW4hmWPOzzFQmItnpu6Zq54USTTb2O8kkJRlwyIcgqRwa6zxDcQHw/JdeeqwqA5PqPT614uKx1TCYr2EYpwm0r9tdvl0CNOnNVOXV9ivYRx6zor6beecyxkAPu6DqoHpjms+FLXwjqyiWad7S6h6lc7XU9eOvB/Cp/B+r6fIDbrdDzZX+RGUjPHY13c+swaj4GTRdYsbBbq1v8AFqfLB82HGQ/PRsnB9cV5VSUqNetSr3VNq/LtzPur+fY7sHT5qPvuzS/pHhvirUI9X1sJp0TJDuCRrnG9ieuO2TXTW2iPoP2HUI7yUX0UisrxNgI64JGe/NauvaVp+nw3OuWUUEF3HH8rFFKZyOQp4De4rlbXxBPp2nSrdK90l2JPLDEfu5OMSDIORyeK93DYqpjcPTWC0jHRp7t2118lr5+Q6sOdKnT0Z11nq3jW68Ry+JJNSuLhGdt8TykBkPVUU8ADt9K5X4iX9kde+zxLqEk0aL9purufe00hUEkIAAg9hVv4d33iDVMaJYtascMwmmYlol7nA6j/ABrsdY8G21h4GMuqyW17qltN8k/l9ISQFjyeWJJ49OleZUzHD5Zmz+tOHPK0Ul8TTdot6dHpa63vtFHp06OKqYaaleUVd/NLWx5Tpemtrt/b28QcbZNwfB2jHc16l8GPhp4rtfiDpmtXUVtHp0G+R5jKr+cjKylQv3uc4OQKgn8HatoulS39lfxWsvl/PCiApx/eyOvbIqjB471Sx8YII5LdLASrHgEEeWSBuEg9ucg4rrjxBXx/tKmWqNSmk76tO687bu+nTTdCw0fqs4/WE47adVf9Dhk074gaP+0JeaVbaLPZWR1CRWhW2P2YWRY8hscrswQc9eKp2Pje6+HAm8Lw+FZ7m6tb+SRpJHKxzIXyGUAZAK4xzX1jaTLrVnHeQXH2xZFG2WM7gR2rzSwTUtT+JWp6W8UTWFs0syy3cIjFsEH3gxA2jOR7jn3r5vK+IZZ9iq3PhfdhFO12nJxbtd231tZ+e9j6rNHRw8KfNTUlKystNej06bnmNhrGofHjUb/SfGM6+HtQtLbdDdrA5iVC2VjaM8jnHIPTNenfBn4B6x4J069vH17T9Uu78oBFaswhES5IYMwGWOfTj3qxrcmn2NtLq9xd2wXAjBjTdJK2TgZ9MZIrvPhbMuu21pqekuRawv5cuTgqQOVI98/TmnXz3E43D/V6eGlKjOSi7NvkejerW19e3S5z0sUq06mH0jGSUrXu3/Vjwb4weKkg8f2/hPU7y7+zaY6wTurbo4CxBLIvfAI9Ole4aj4i8FeFYNJj8VW6X95bRLHZ3MlsJrgqvG5jjt61teJPhB4D8Q+M4/FmqaS0uoqyNIBKyxTMuNpdBwcYH1xzmuC/ah0aGa40a60+O3NxGskc8UbjzdpIKHZ1Izu5x3r6ZYJqthY0KrjSpqXMnb3tNNfLX8LGOJp0MJh6lWlC83bV3e3kT+Nvi14I1aO4t/7BudReAh7O4bEYaQcZz95Rgntz0xXkMWlXWv3ck/h7w4ybWG9LbLncef8AIAq5YeAPGF5p4vLPQbqeDBOUKlhjttznPtjNem/CbQte0eyjsrnSZorqW7EvzL9xfl+8R06HijOMfDLqMcRhYqc21FK+6b123sr27M+doxxGYVuXEXjG26j93Q8/uPh7rOm+HZ/E/ijSJEs4h+7gklZJmlY7VY7fmUAnJyRnp3q38E/B83irxM8nnvbW+noJmkCbgzk4VM/mfoDXof7Tj6xr9vp3gXw7rkVld6izG5RZCGCjDKXxyE+VvrXmuijWPg5q09jb6zJqh1O1Q3rMWUnGQGUEkKRlsY7da7a+YUZ3wkpXqzi2o63cdt9lfVatG9TLaGHtWk26cHZ+rSe+mnptbbW59N+EtBXQbSWL7QZ5JWDO23A46ACtquH+Eralc6Y2oTNN9huo0ktxK2Sc85HoMVj/ALR2saxpHhK0bSdRNkZrrZMY5dkrLtOAvfGeuPavOymClQhCMHDpZ9NT3ZYmFHDe2tolsenSSRxlRJIiFjhdxxk+grwv4l+KviLp/wAU00/SVultA8YtLeODdHcKQMljjnnIPPGK5e68GfE3xZo+jatcPLeJ5RSEzXQR4k3Eq7ZIzkHOeTgD2r0zxB4zlm+Ger6b4H1qDWPGOnaXiMRqWeSRQFd0DDDn7xGM5OK9iNNU30f6HCq08wap60tU0+/l/Vz1FNxQFhhscj0NLXzV+yN4s+Il1H4hufiJe340OBUMN3qwMZScsdyKzAEjHUdjj1r6Psrq2vbWO6s7iK4gkGUkjYMrD2IrCtSdKTiz3qsFTm6d7s8++PHhDXPF2hWMOiOjvbTl5Ld5NglBGAcnjI9/Wtz4TaBqXhnwPZ6Tq1wst1GXYhW3LGGOQgPfFdXRSdR8nJ0OKODpxxDxH2mreQUUUVmdRFeW1veWstrdQxzwSqUkjdcqynqCKzvDfhvQvDcEsOh6ZBYpK26Tywcse2Sea1qKd3axLhFyUmtUFFFFIoKKKKAOW8P/APJRfFX/AFwsf/QZa6muW8P/APJRfFX/AFwsf/QZa6mgAr52/bR6eEP+ut5/6DHX0TXzp+2r93wf/wBdbv8A9Ajrpwf8ePqY11emz573Vt/D0/8AFxvCn/Ydsf8A0oSufzWt4IgW78eeGbVpZohLrVkheGQo65nTlWHIPuK+kxC/cz9H+R5VKn78fU+8da1bS9Fsft2r6hbWNtvVPNnkCLuY4Aye5PQUy51zR7bRV1q41S0h01lVxdSShYyG4U7jxzkYrH8UaFHJ4Wt9NGm3mvC3njkRJdSaKbcpJD+dkNlT7isFtC8YHwxoMF5BDqN/ol7BffvL3cbsDzVMRdl+9Grph2++y5OOtfJHtnoFldW19aRXlncRXFvMgeKWJwyOp6EEcEVNXP8Aw80i70PwjaadfCFbkPNNIkTZSMyzPJsU4GQu/bnA6V0FABRRRQAUUUUAFcxaf8lV1P8A7Adn/wCj7qunrmLT/kqup/8AYDs//R91QB09FFFABRRRQAUUUUAFFFFAHPeOfCWm+LtOitL95omhffFLERuQkYPXgg1Sk8JHSPh5feHvDM0kVzJGxSZ3wzyHGST2yBj2rrqKDlng6M5yqcvvNWv1sfP3w503x5ovja0sBa6lb2/nA3aPkwGP+Ik/dPHQjnOKi+LmhahoHjQ6/dSR3VteXfnQgt8xC4JRh6Dp9K+hq88+NvhHVPE+m2NxpUm+WwMjNalsCYMByP8AaG3j6miy6ng4rJFSwMoU5OTT5l/lY+eda/sSXVpri2jaP7QzSm3nIcQ5J+VG7r6cA9veuLLzSag+F4LHhRxj2r0abwH4gvo2v4dOuX+zEedGkRLgZ/zx1rQfUL3RdEbQL3w9ZQ/aD5zyT2uyd0P3fm4IwQcGuvDY6nGPPF81/wBD52nUdFOdZP3l20v+lzziaHWvtELxRzKgChCvCD61rXGl2s8RE+/cTuZw5HPc46Vf1K8On2y29xHtEjCVQF+YjHXPpzT9KSHUnks77FrazwuY7nd80bhSV3L/ABKxAGOvIpfWKlVRmrRXddf8zD2tSo4KPuee1zmLKVrK8huFCv5MmUBPDbT7VranqFtrdx51w81vciL93gjygQM49Rn1rmluWM3lFeAxA9a9I+FnhK01tXvLuze78pZZBDv2q6qpA6cnk1vmKo0OXEVb82ya318vzPShRm5KD6mD4ZsX1C/gZLo3NojCRo2JIH1B4q/baTpGv6vqVvI1zKloQiSF9vlnJyqj+7WdpB1TR9fup4YYkthIyG2Lf6xRnbg8kdjms+C7vluNR1e2W6t5AN00trHmNST0ccgZPc151bC4jEVJ1KNS3urla6Nu7vb7rr8QouMG4qV35dD0rw5pFholzBcabaqtxGpjEnJaTPBB9a4HVrPxNb39xJew3sM0zF2+0bo/NAbI4PbI4rS8HeOPEkGmLbJr00YtpmlRMKNpPJOcZOTnrmtrWvEDatYSMY5r3U7lSxUIT82eWJ6AV5tPDVssxEpzXtZTsnJ9Ervd9Lu/RFVsTe9GMneOuu3n1O88Q2uuWfgttd1SOCPT0gSVysiszhsbRx1ySBXnWu+OLG58LJY6ZpEUMjIbaXzYwQkeONpHr+mK7dfH+ma94XtPDOpadcWNsbdLa4hZfl3A4Bz94DgEH1rB+Lnhnwx4H07SNPttOuLm5vQ1xOZpzlduAACB7nivJy7J8t+sexWGnzQkpLZRf4pO3n27Ht160/ZyrUaqkrJS1u0+239a9Sp8PdZn8M+FItQg1KSzWWZ5Npk4d1wPu9+AKqv4S8efEbxoNcjAKTmKSS4kkCJbLgfLt68YPABrktZ3ajfJLplqRbrbqYoICZDAo4IOMkfNk5PrmvVvgTrXiW10PVIbmeddNyn2d5v4Hyd2wn2xXuV8Q8pw9TMq0/iu3F76vSK1+JbN7adjnwEHVrqhry/hot/JGl44+Gd83hyS5vL6KOaGVfJWIF1bPBLdMDFdb8CbG30Hwhe2rEl45zNPPjhsr2HsBXLfGHTfFHjjwXb+H9P8SHSIpJfNnnCktcRgEKhKkHbu5Prin/Aa18T+D/hS2heLma6uZLy4W1bzckW3ADbupBO4gHkA/hXzmC4hwMcN7SGI5YQV5U3F82u2ut9Wtr9O59DSyWnRn7am9djrPCvxRt9Y8Q/2ZeaDfaVbyqzW13cMNjgf3v7hI6cmvPfir8NNdk8a3vixL6GTTJZkm83efNi6AKB3APQ56V0UH9nW12NL+22s948XnGIH5wuccjsf/wBddfF4i0jSvD9pYaxHI4lQqIhHvzGDgEg9u34VWV8WVMVXqYepT9m+S6e6adrPXvdW7nPiMJ7TDXxE1o/Sz7MofDKZr7QdUsIVaK43BvMz8p3DAHt0/WppdRPgi0N5qkM8zXUggtrS2AeSaTk8dhgA8muv0O10y3sEbSYIYraYCRTGuA2Rwa8t+MVj4sh8d6Vr1hZvqOlRQ+SIFkCiN2zuJB6EjHze2K6J5NRowhjG71KMZcvvcsXvZNv13uvM1VSrh8Mob3aV0r7ve3WyGX/gKbxn4wg8baVq0+kMzp9pt54czRMgA+XBKkEfh/Kuz8U/D7wnrUcdxqunPcSWykq6ysrMvXaSDyKZ4EluRcTIsPytFubJ4Vh0GfxNYUfi298P3V5q3iy+ez0i2VmvJLhCI4x0UKAOpOAAOTmsMuzxZjSw+KnStWleCklfl6aPe2vd9S5YWjQk6XLzKbu10b9DtPDV8r7NPjtY4IIYwIljGAijgCuS+NHw5vvG8un3WnahDbzWitGyTg7GViDkY6Hj8a6L4c+LvCHjXSJNX8IX8F5bCQxylI2jdH64ZWAI455FdHcqrW0qu+xShDNnG0Y65r3cooY3BUVDF1Oeom9bW+R0Y+hRxEXTcbR7HkMHiCz0TQ7XwPoetQX8lhA0N7KoyWYk7lXPYZI4zjgV518P47PR/HllN4f1D7Zfx3Hli2kjwskbHayq394KTz7Vo/Crwn4auPiSkS+Lbe+WzlMttFFFIjXJU5HzMACB1OCc49K9H8KfB3TNB8bDxEmqTzxQyPJbWzRgbGbI5bPzYyewrreDqU8TUqe3laVrRsrfj0flZ+Z8tTpYjF+zmoq0XbR7JW21Pn/47/GnVda+I994IutLW20jTdQaCIKD58kikqHbJxtOSQAOhBzXvX7MVxbP4CuLaGeR5ob1zMjDAj3AYC+oIGfrmut8T/D3wZ4kupr3VvDthLfyoEN6sKrcADpiQc8Vd8HeFtG8J6WdO0W3aKJnMkjOxZ3b1JPtXoVa9OVJQirHvVsMpY2OIpxsuWz13Zt0UUVxnYFecfGn4hX3ghNPh06whuJ7zexefOxVXHHHUnNcl8Xdc+JFl8SIbXQv7QSzxH9jjt4i0U5P3t/GDzkEHoK6698aeAfEniKLwfrVtHe3ayiMGa3DQCccFFY85zkZxg+tdEaXLaTV0eRWxyqqdGEuSSdk31fkdT4B19vFHhHT9ca2Ns9yhLR5yAQSDg9xkcVu1HbQQ2tvHb28SQwxqFSNFwqgdAAOlSVg2r6HqU1JQSk7sKKKKRYUUUUAct4f/wCSi+Kv+uFj/wCgy11Nct4f/wCSi+Kv+uFj/wCgy11NABXzl+2wcR+D/wDrrd/+gR19G184ftt/6rwf/wBdrv8A9AjrqwX8eHqRUV4s+dd1bvw4b/i5XhL/ALDtj/6PSud3Vv8Aw1P/ABczwl/2HbH/ANHpX0uJX7mfo/yOKEPeR9/0UUV8gegFFFFABRRRQAUUUUAFcxaf8lV1P/sB2f8A6Puq6euYtP8Akqup/wDYDs//AEfdUAdPRRRQAUUUUAFFFFABRRRQAUUUUAFFFFABWB4y8K6X4mstl1bw/akXEFwyZZOc49x7Vv0VMoqUXF9TOrShVi4TV0z5N+JWhSL4tOjtn7RbFYQyqcS7sEYH41z/AIas9QuPGNjYi1lu5PtHlxxepGQOvHHX8K+yJ9N06e+jvprC1kuov9XO8Sl0+jYyKz7Lwn4bstdl1y10a0h1GXJadU+bJ6kdgT3I61pQ5aVB0Ps2aXz8z5x5BP2rnz6X7bL/ADPnHxz4VXS/EdjZ3NnY299eK8jKAZXf0+VASMkH5jgUzxj4HuLbwmdRh1Jo7q0XzmjHyqB3AIPWvc/F3gp77xhb+KdPaM3QtTaTxSHAZM5VlPZgcgjuD7c+b/GvRvEVj4fu52hZ9PGyNliBZRk5MjH2IAx7818vi62Z0cywmGwl1STV5P3r3esdtNPT1R1yyzD0ITxE05SV7a7eZ5v4EfQpLRU1/VGtXhfATbxKvYBux7Vp/EvxHd31ouk2KJaaart50NvGsYmPGC+37+MdTVvwl4I0bULnT1mjnvjJiR0R/lk4zjAH3fpz70nivwFrS+KY5tCtVhsiUMLB9ogK4znJzwee9dsc4y2nmzqTryimpO0rKCs1otrt763fpojyaeExE8O54eKXva2vd/8AA9LFT4LJo194qttE1y3snt7gSRrHPGBlyvy7Tjh84Arb1KwtfC6Xd1HcNdxRttkQLh41BxwejYJ5/OpNT8MWGjeM7TxVfaigg+2pcyxyYQGTIZuc9CcnH4V0V5J4d1X7Vo+m3lu1xepIsDeYMkuDt+foOteXnOe4fHOhVwbnUpyfvJRe11fdXVvJrc6qWWKKlTrcqkno29dVolrrf5nkVz4oDaut+unxyqkqv5czHa6jGAcYPbnmvoLxd/Zfjfw5ol5qWkxNFPbLcJvJ3xMw5UMMe3H0rxrwv8Ob2bULFbwvIVYG4hiUS8g8jcpIxxXq17440fwjbPFfNu+1LthSNA+wj+Ir2GDir4izKMpUsryxyjKV/eje65ei2ve3Rrp3OrJMPClCrVrW5bq9+vmebeGPh5qWgeNo9S+1RNp0crLGFc+ZIjAgBhjGOea7nxNdXUOoaZBKrLY3RkjE7nCJKACq59SM1p6dfW96kVxApntZUDrKrbcg+nFdP4mh0/8AsHT4rdiykFlRsElT1JH1r4OrmOLzSc8dmDTlRhy22ersnbum7vu7LS59BHC0lB06bdpP+texymkyRtbmKOYSGNsNjoPpUmoeJbi1mtbK6s4Z7KDnLA72XPOCDxWj4a8HNLbyX9vfODkqIWTAP40i6ZfPLlbCZpIzjPlHKn61xxo18BXjiFTdSlWj2vdaPbbRrZomNOtVwyp35JRZ4j4Y0fT/AB345a0t9VvLK7ubiaRGkTJkjBLD5gflYLxjpxX0nr3gvTtWWz3zzwtaxLCGQglkHQHPf3qt4L+H3hrw3e/2xZaWkGpSx4d97MEz94KCcLn2rb1XXrPTrhYJFkkcjLbMHaPev2HH4jBU6Cq4mXLTaVlKy5fJW/4NvQ8/CZdaEoVUm29bX1OSu7u68M38aO0qwQ/LFFv4eMcYH4V0/h/WLbxBaSB7YKBjcjfMCD/+qptY0bTdft4HulZgo3RujYOD/SvLfjdqGv8AhCDTLTwj51nay7muJoF8yQuMbVJIOBjJ968bK8lxeFxbjCspUJttqWt7rZad/PVHRisU8PCVSUfdila252beO9BXUr3QtFKz3lidsqqm2JDnBGe5B4OPzryjxot54+udT+G/jPxFa29ldxJd2N/sSI28yt8ilcgMD8w25z3BrM0PwZ4nXX7DWZdQTTmvis96cFZIg7ZZSmOcjnHbPaud/asvrLwj8RVEyzSx6hYpPbrGvCBfk25Puuc+9e3lynUzeaw+IjKlCNuRJXjJfLTZ9fK2hwxr46rSjUp0n7RSuuicfT7j2z4E/C/Tvgz4U1U3Wt/bZbpxcXl06eXGiIpwAuTwASc55zXL+IfjTdXvio6XpNjb3ehTOLYhkYTXCvhWKn+E8nHFej+DnsfHvwZ0sypcw2uq6TGrBz+8XKAZz3ORnPes74afCnS/B+oTajPdDVLs4EDywKohGeqjn5veva5480pVdZGuYrHV6sYwdl9p/ofPdveDwt40uptD86aWxmlispJkG5WGV3svcgbuPp9K9j+F3xUkj8OXF1481AIv2gR2c5gIecYyw2qOQvHOO9eg3Xh7wXo+syeKbux02yvGY7ruZgg3N1PJ2hj69awvid8ObHx5Fp13Z6mtk9uhWN40EkbxsQeACPzFVKtTqWUl8zzKOXYrB80qM030j0176/13O8069tdRsYb6xnS4tp0DxSIchlPep65iBtF+HHgO3ivLx1sNPjEfmMMvIxPYDuSTxWR/wt/wKNIi1FtSlCySGPyfIYyqRjJKjoORzXN7Nv4VdHtPFU6aSrSSla7VzvqKraXf2mqadBqFhOs9rcIJIpF6MpqzWZ0ppq6CvPLX4SeHbfxz/wAJSk92WFwbpLUkeWsuc5zjOM84r0OiqjOUb2ZlVw9Otb2kb21QUUUVJsFFFFABRRRQBy3h/wD5KL4q/wCuFj/6DLXU1y3h/wD5KL4q/wCuFj/6DLXU0AFfN37b5xD4P/67Xf8A6BHX0jXzZ+3GcW/g7/rvd/8AoEddWC/3iHqJq6Pm7dXQfDNv+LneEf8AsO2P/o9K5nd710XwwbPxQ8If9h2y/wDR6V9Pif4M/R/kQoH6EUUUV8caBRRRQA2aRIYnlkYKiKWZj0AHU1zkHjDR9ZiuLXwxrGm3uprC0kUTu2zjHLYGccjpXS1BqFrHfWM1nK8yRzIUZoZWjcA+jKQVPuDQB58/j7XLjwzoF5p2mae2oX+hyazdJNK6xLHGsZaNCBnczSAAngAEnPSmf8LLufO/tX+zYf8AhH/tJs872+1eaLP7Tu2427cDZjrnnpxW6vw58KjQrLRTb3zWdijxW4bUZy6xOAHhL79xjIABQkrwOKvf8IZ4c/tv+2P7P/0jr5fmv5G7y/K3+VnZv8v5N2M7eKAKHgLxNqusXtxp+tWVnb3K2NrqERtZGdPKn34Rtw+8pjIJHByCMdKi8O6nb6n8UtZa3ivYxFo9nG32mzltyT591yokVdw9xke9bXhjwvovhtZhpNvLGZlRGaW4kmYIgISMFySEUE4UcDJ4qlaf8lV1P/sB2f8A6PuqAOnooooAKKKKACiiigAooooAKKKKACiiigAooooAKKKKAGzSLDC8shwqKWJ9hWVpOuWuqzyWohdDtJAfBDCtaRVkRkdQysMEHuKoaZo9jp0zzW6NvYYyzZwPQV5eLjmDxVF4eUVS1577/ItctnfcsxWdnDN50VrBHLjbvWMBsemaLqztbpQtxBHKAcjcvSp6K9CdKnUi4zimn0ZC02PK/jj4Aj1zw7ayaXNDZz2kxbbJkrKHAGM8kEY4/GvKpPBet2MltbwKt0di/vYztVW79eePWvcviPc/b7Z9Ht7hoGUrJ9oj+9HIDkYzwfcH1rzbWPhb4+1HxDZXtr4hEtnJGhNyz+S8AOCw8teD7Y696+aoY2tisZLBZdVhGnSTvFxfxa7WsrX81rfRnj5tldGulUqU5OTa1TX6/wCRFp/hd4fGct9PdXr24tkaHbKyIJOjL8pGRxnHvXJal4Vh8SfFY6Do00cSSKGmkOSkbAZYEgHB6D6mvZDazi8azVGeVWK4xycd6p6fZ6vBBLd6po66W73DLFh1ZpFHRzt6E18TlHEma4WVTHTg5xpxULXtFapXt1enTq7s9LEZThpqFGKtd32/C/Q6JfCuleGfCVtaxiWU2yrGrBsbifX261g+MtJ1jxF4YuLjw/dxabd2YQ/NLsUqvP3j04654rtLHUpNS8O3W62Es0KbSpGQ/HWuV1RLzU/Beq6PnyLa4QRvKiAFN3X69vwrvr18uhmVDF2vRnHna5LtuN7uTer899td7nZOlJ0JU477LW33djL+Al1PpvhfWb3Utet9Vne6VzBBdCYxHGOT0G724wK9O0HV49VjkKxGJ4yNyk54PQ5rxnwL4OTwv9uuILqa5FwFjZyu0KvXaQOOozmu88N6rb6WZWlilkaTAO0jAA/rXdX40oyziEaM+XC21vG3R6rS9k7Lps/UwwWFqU8Ko1F73rfqdvdyNFayyIpZlQsAO5ArgvD1iuqan5c5coAXkIPJ/H613v2iEWwuWkCxbQ+48DFQ6bcWFyjyWLRMM/PsXBz717Oc5RQzXGYd1KqtG75P5lptrtprvobwm4RdkWY0WONY0XaqgAD0FcR4n0y8t7ye+dg8Mknytu5GegxXc1zHji5uoxFbov8Ao8i5Y7c5bPT2rLjPC4eplcp1b+58Nu+yuu39IKDfPoUfDlnY6rJtumnNxF8x+bh17e9anjHwR4S8Yx2yeJ9AsdUFqxaAzx5MeeoBHODgZHQ1a8M6bDZ2aXAhZJ5kG/ccke3tWO/jQL4l/sz7F+487yTJu+bdnGcemafD1Onk+BpyxFo1KltUnd9r+dtyK+IUJXvY4C3+L/hbVvFl/wCDdHvF0ltHuRYW8LOIhcsp2fugMcBhtC9ehxzXs2m/aPsEH2r/AF+wb/rXy1rngm4s/wBo6TxJH4b8uVdUF0sjRH7L5YIzMSflHGWJ7HnrX07oet6RrkEk2j6la30cbbXaCQNtPocdK+hWUQw2NqYyFST9ol7reit2/ruYRx9DENwppprv1fW3c4n45eB9W8Z6Zp40i5hWWzkZjDMxVZAwAzn1GP1NdD8MfDt14W8F2Oi3t0tzPDuZ2UnapZidq57DOK6Wiu91JOHJ0Mo4SnGu66+JqxheOvDFj4u8OzaLfySRRuyukkf3kdehGev0rzmf4B6I2lQ28Os3iXaSFpLlo1IdTj5dvbGOOe5r2OinCrOCtFk18Bh68uapG72M3wvo1r4e8P2Wi2RdoLSPYrOcs3ck/UkmtKiiobu7nTGKjFRjsgooopFBRRRQAUUUUAFFFFAHLeH/APkovir/AK4WP/oMtdTXLeH/APkovir/AK4WP/oMtdTQAV81ft0HFr4O/wCu93/6BHX0rXzP+3YcWfg7/r4u/wD0COurBf7xD1KirtHzNuro/haw/wCFpeEM8D+3bLr/ANd0rlt1b/w0gt7z4l+FLS7t4ri3m1uzSWKVAyOpmTIIPBHtX0+J/gz9H+Rs4aH6Fa1qX9m2P2pbG9vyXCrFZxeY5z36gAe5IrKvvGmiWngf/hMGed9M2ow2x4kyziMKVbGCGODkjHNHifw/eXHhM6D4UvbTw6pZV3RWmVWHOXRFRk2FhkbgcjJI55pIND1a28Pw6Va3GhxRQ2kcMcH9ms0Cur5zsMudu0Abc5B5yelfHHObGiagmq6Vb6hHBLAk67lSUqWAzxypZeevBPBq5WH4H8P/APCN6GdPa5S4kkuZrmQxxeVErSyFysaZOxATgDJ+tblABRRRQAUUUUAFcxaf8lV1P/sB2f8A6Puq6euYtP8Akqup/wDYDs//AEfdUAdPRRRQAUUUUAFFFFABRRRQAUUUUAFFFFABRRRQAUUUUAFFFFABRRRQBxWtaPfHXne3tmdJZA6tjKj1z+NdqvQZoorxsrySjltatVpNv2ju09lvt95c6jkkn0MjxRYXF5YbbNV83cCw4BcemaboOmSR6P8AZdSjWQFywjb5torZoqpZLhpY542V3Jx5Wvs29P6XlcPaPl5Sm32HSbB3VFhgTkhR1P8AU1FYXthrNrKka7k6SRuuOtWdQtIr6ze1mzsfuOoPY1X0XSYNLjdYmd2cjcze3apqUsZHGQpU4R+rcrT7310S7bdO/kF48rb3JYdNsYbV7WO2jEL/AHlPOfrmuE1HTLywdnuLfEYfAb+E+lejVh+NoTJo/mB9ojkDEf3u39a8Ti3IsPXwDrQjyukm0lZK3Z6bLf7+5pRqNSt3Gac517w5JbybIXB2fIOBjBHFP0PS10OK4ubq5U5AyQMKoFZfgpjHFqEkWXmWMFY+x6/1p2jXN/rTXNhfMzQvHksEA8tsjH/6q8vAY/D1oYPE1abliZRlGD6XjdLmtbf00vd9y5Ra5knoO1/Vri7ETaRNMYl/1nlqQwbtnviuj0s3D6dA14uJyg3gjvVPQNGTShK3nGV5MAnGAAKi8W/2h9hj+weZjf8AvPLzux26dq9jCQxuBpVc0xvNKbWtOOqVnbTV9NfLXczfLJqEfvPHfj/dePI/GMMemvqsWliJDamy3BTJ/FuK/wAWfXtivTfAMNvqOm2mo6pZRHXIYkF1LjrJt+9xxn39a2dItp7rQlt9WRnZs8P97GeM+9XNOsLXT4TFax7QTkknJJr2lWxWPlh6nJGNG3M1Je/zNaeSt3PPpYGFKrUqSk5NvbojO8eaLJ4i8H6nosM3ky3UBVH7buoB9iRg+1eX/ALwP4s8NeJb+81i3FlZtbmEx+arec+4EEYJ4Azz717HqkdzLpt1FZyiK5eF1hkPRHKnafwOK8Y+B3hXx5o3jS7vNdW5gsjE6z+dPvFxISNpHJz3O78O9e9Tk/ZyVzjxlKP1yjPkbfdbL1/pHt9FFFc56wUUUUAFFFNkdI42kkZURQWZmOAAOpJoAjF1atdG0FzCbgDcYg43geuOtTV8+eC/Bup6l8XZPEOm+INPv7C3v2uJbuC6DyMpJOwqORkfL6YzgmvoOtKsFBpJ3OPB4meIi5SjbXTz8wooorM7AooooAKKKKAOW8P/APJRfFX/AFwsf/QZa6muW8P/APJRfFX/AFwsf/QZa6mgAr5k/bxOLHwd/wBfF3/6BHX03XzD+3ucad4N/wCvm7/9ASurBf7xD1NKSvNHy9vFdP8ACVgfix4O/wCw9Zf+j0rkN/vXUfCFs/FvwaP+o9Zf+jlr6bEv9zP0f5HfOHus/R+iiivjzzAooooAKKKKACiiigArmLT/AJKrqf8A2A7P/wBH3VdPXMWn/JVdT/7Adn/6PuqAOnooooAKKKKACiiigAooooAKKKKACiiigAooooAKKKKACiiigAooooAKKKKACiiigAooooAKiureK6t3t503xuMEVLRUzhGpFxkrp7oCnpmm2mmo62qEbz8xY5Jq2ABnAAz1paKzoYelh6ap0oqMVslsNtt3YUUUVsIK+TPjtpvx3n+PsU/hb+3W0zfD/Zklo7izjXau/wA3Hyj5t27d1HqMV9Z0VtQreyle1zWjV9lK9rnP+MVvzp8PkbyoP77ys+nH4dau+F/tf9kR/bN+/J27/vbe2a06K8GGU8mZSx/tH70bcvTp/l99yXP3eWwUUUV7BAUUUUAFZvijShrnhzUNHM7QC8t3h8xeq5GM1pUU07O5MoqScXsz4wRtc8M+J7vTNG1K6jvYrg2peyZkMzK+AAOpyR0NfX3hdtSbw5pzayANRNtH9pA/56bRu/HNUT4M8LnxL/wkZ0e2/tTdv8/B+/8A3sdN3vjNb9b16yqJaHl5Zl08G580rp7Ly/zCiiiuc9YKKKKACiiigDlvD/8AyUXxV/1wsf8A0GWuprlvD/8AyUXxV/1wsf8A0GWupoAK+Xv2/Tt0zwb/ANfV1/6AlfUNfLf/AAUEONJ8Gn/p6uv/AEBK6cH/AB4+pth/4sT5U311XwdbPxe8GD/qPWX/AKOWuK8z3rrfgu+fjF4LH/Ues/8A0ctfS4h/uZ+j/I9erD93L0P0tooor5E8IKKKKACiiigAooooAK4fVNb0zQfideT6tcNbRXGi2qROYnZXZZ7gsAVB5G5fzFdxTJ5FhheZwxVFLHapY4A7Ack+woA5eb4jeC4YzJNrsUaDALPDIAMnA5K+pAp//CwvB/8A0GB/4Dy//E1U1zxX4T1PwdaX142oS6dqN8LWCOOyn897iKRjs8sLvBDQNnIH3fetS78YaDaata6Xc3E8V1ciEhTaybYjKSIllbbiNnIIAYgkjFAFX/hYXg//AKDC/wDgPL/8TR/wsLwf/wBBhf8AwHl/+Jq7oHizQtd1Gew026klmhVnG6B0WVFcozxswAkUMNpZSRn6itygDlv+FheD/wDoML/4Dy//ABNH/CwvB/8A0GF/8B5f/ia6migDlv8AhYXg/wD6DC/+A8v/AMTTU+I3gt3eNNciZ4yA6iGQlSRkAjbxwQa17/X9NsfEGnaHctcLeajv+zYt3MbFFZyDIBtU7UY4JBOKwbLxX4Ms9V164jv5IZfnubyWSGQRSC3CwyGJiNr7CFUhCfm46mgCz/wsLwf/ANBhf/AeX/4mj/hYXg//AKDC/wDgPL/8TTZviD4Xh05b2S5vFzNJA1v9gm+0RvGoeTdFt3qFUhiSMAEHuK6e1nhuraK5t5VlhmQSRupyGUjIIPoRQBzX/CwvB/8A0GF/8B5f/iaP+FheD/8AoML/AOA8v/xNdTRQBy3/AAsLwf8A9Bhf/AeX/wCJpsnxG8Fx7fM1yJN7BF3QyDcx6AfLyfaurrlbzXfDWsatdaZO12X0G4FxczG3lSCCSNBJ80uNhwrg4z/KgBf+FheD/wDoML/4Dy//ABNH/CwvB/8A0GF/8B5f/iaSH4g+GJtOa8juLxsTxwLb/YJvtDvIhdNsW3ewZAWBAwQCexroNJ1Cz1bTLbUtPuFuLS5jEkMi9GUjg88j6HkUAYH/AAsLwf8A9Bhf/AeX/wCJo/4WF4P/AOgwv/gPL/8AE11NFAHLf8LC8H/9Bhf/AAHl/wDiaP8AhYXg/wD6DC/+A8v/AMTXU02R0jjaSRlRFBZmY4AA6k0ActH8RvBcm7y9cifaxRtsMh2sOoPy8H2p3/CwvB//AEGF/wDAeX/4mn+BNY8N6mt+PD807F5vtsyzwyRswmyVlUOATG207WHBwcV01AHLf8LC8H/9Bhf/AAHl/wDiaP8AhYXg/wD6DC/+A8v/AMTXU0UAct/wsLwf/wBBhf8AwHl/+Jo/4WF4P/6DC/8AgPL/APE11NZPifxDpvhy1t7jUmuMXNwttAkFu8zySMCQoVAT0Un8KAMp/iN4LR0jfXIleQkIphkBYgZOBt54BNO/4WF4P/6DC/8AgPL/APE0y78ReFbvxTpdpdTXMeo20gaDfbypHFLLAxEcjFdqyGMsdjEH2rR8MeK9D8SPMmk3MsjRIkpEkDxb4nzskTeBvRtrYYZBx1oAo/8ACwvB/wD0GF/8B5f/AImj/hYXg/8A6DC/+A8v/wATXU0UAct/wsLwf/0GF/8AAeX/AOJo/wCFheD/APoML/4Dy/8AxNdTUGoXUdjZTXcyzNHEpZlhiaRyPZVBLH2AoA57/hYXg/8A6DA/8B5f/iaZD8RvBc0Ykh12KRDnDJDIwODg8hfUUs3xB8KxWGm3zX8v2fUbYXcLi1lOyAkDzZcL+6TLAZfAz9DUWk+J/B2jNc6Fb3z28dh9plkkmjkEWUJknCykbXKFssASR+FAE3/CwvB//QYX/wAB5f8A4mj/AIWF4P8A+gwv/gPL/wDE1qeG/EGmeILeabTpJ8wSCOaKe3eGWNioYbkcBhlWBHHINatAHLf8LC8H/wDQYX/wHl/+Jo/4WF4P/wCgwv8A4Dy//E11NFAHLf8ACwvB/wD0GF/8B5f/AImmn4jeCxMsJ1yISspYJ5Mm4qMAkDbnAyOfcVb1HxloOnXmrWt7cXEMmk2X2663Wku0Qc5ZG24foRhcnNZ974o8MQmw8UXa6nFM8U9paxtYT+c8Z2SSEQhdxUCJTuxgAdeaAJ/+FheD/wDoML/4Dy//ABNH/CwvB/8A0GF/8B5f/ianTxt4ak1i10uLUDLNdCLypEhdoSZE3xqZQNgZlG4KTkjHqK6KgDlv+FheD/8AoML/AOA8v/xNH/CwvB//AEGF/wDAeX/4mupooA5b/hYXg/8A6DC/+A8v/wATQfiF4OAJOsqAOpMEv/xNbGv6zaaJapc3kV7KjNtAtbOS4YcEklY1JAwDzWVL418LzXdppw1Bpf7QihaOSOGRogs4PkhpANqF8HaGIJ7UARRfEXwXLEksWuRyRuoZXWGQhgehBC8inf8ACwvB/wD0GF/8B5f/AImquieNPBljorWdlfTJZ6TbRpHvt5cyxBvJQxErmYFwEBTdkkDuK6TQdYsNc08X2nSO8XmPE6yRtG8boxVkdGAZWBBBBFAGL/wsLwf/ANBhf/AeX/4mj/hYXg//AKDC/wDgPL/8TXU0UAcZ4H1Gz1fxp4n1HT5GmtHjs41l8tlVmVZNwG4DOMj867OiigAr5j/b40zVNR0Xwj/ZumX195d1c+YLa3eXZlExnaDjoa+nKK0pVHTmpLoXTm4SUl0Pyy/4RrxR/wBCxrv/AILpv/ia6f4S6Prmm/FPwpqWoaDrNtZ2usWs080mnzBY0WVSzE7eAAM1+k1Fd08zqTi4tLU7J4+couNlqc/rnim1s/Cq67p0R1FZ5YYLSMMYxLJLKsSAkj5RuYZOOADwazf+E3kTwpdalLpONSttSGlPZLcZRrlpliQCUqPkJdG3bcgHpkYrovEWj2evaRLpl95oikKOHifa8bowdHU9mVlUj3FYieA9IGkT6a95qckU7edK7XHztceb5v2jIHEocDBHACgYwMV5pwGj4P1x9d0+4kuLMWd3Z3ctndQrL5irJG2DtfA3KQQQcA88gVtVmeG9FtNB002Vo88u+V55pp33STSu25nY8cknsABwAABWnQAUUUUAFFFFABWDa+F7SyvTqFrfa1JcruZI7nWLqWEsQesbOVxz0xx26VvUUAedad4R8RJ4Nk0XVbPwnqkp1G4u0W5ikkgAmkkkJwRncplIB7j0zUNr8ONUtPsVlHrUNxYMmmf2hJPE3nu9kwZTGc4AfaoOckYOM5r0uigDh/A3gvUdC1a2mvtQtbi10yxl0/TlijZXaKSVXLSknG4BEXjjgnvgdxRRQAVm67otrrCRJc3OpQCIkqbO/mtic/3jEy7vxrSooA4zWvDWtLrHhiTQ7m1ey0e5knl/tK5nmnk3xyRkByWJwJCRk9gOlYV18MtRvIJdPn1a1SxtI7waUyQsZVe4nWcGbJwwQoFwMbgcnBr1CigDzWbwL4ka7m16LVNKTXbqe5NwrQubZY5oIYcLzuLKLeNsnqdw4yCO88PabHo2gado8MjSR2NrFbI7dWCIFBP5VeooAKKKKAMbWvDdlq12Lm4vdZhcIE22mrXNsmP92N1GffGa5XW/h9NrOvTzzf2Xp9o1rc2zXNpExvbtJYDDid2+8FyG53ZKr0xXodFAHm0XgbxILyLX5dT0p9dtZ7doEELi2aOGCaHDc7gzCeRsjodo5xk9j4K0T/hHfC1hozXH2l7eM+ZLt2h3ZizEDsNzHA7CtiigAooooAKr6naR6hpt1YSsyx3MLwuV6gMpBx+dWKKAOP8AAPhbVNFvJL3WL60uZ10+20yAWsbIvkwbyHbcT87FzkDgYGM12FFFABRRRQAVh+NdKn1jSVtINP0S/Pmhmi1aEyQ4wRkAA/MM/lnp1rcooA8u0j4YajYxWukTa5FdaOLmC+uneNhcvPFbrDtU5ICHYjc5IwRznNb3gDwnqeh3outWv7S5e20u30m0FtGyAwQliHfJPztuGQOBjjrXZ0UAFFFFABUF/wDa/sU32AQG62HyROSI93bdjnH0qeigDyWz+GviZPDdrpM2q6SjPo40S+dI5GBtlYsskecYkwzjB45Bzxg3NR+GV7qC3Wl3GrW8ejh7+eyKRMZ1luw2d+TtKoZHxjlsjOMc+nUUAc34M0TU9OvNV1XWrm0m1DU5YmkW0RlijWOMIoG7kk4JJPrjtXSUUUAFFFFAHE6x4d8RXfje+1eNdBn06fSTp6290sjFvmL5cAYKljgj0/Ksmz+H+uad5epaVd6NZ6it3cypZpA4sYI54o42SNQcggxrJngFiwwM5r0yigDzXSPhreaVc2Nha6rA+iQ3FjeTB4j9oaW1hSNQpztCsY0Y9xhgM549KoooAKKKKAOb+IWm+IdX0RNP8P3lpa+bKBemZnRpIMHciOmSjMcDdjIGcYOCMC48A6hJqCpBcadZ6TdPp817bRRsWie02lUhPA2NsQcjIAOM549DooA8ti+GesfY7eCbWLInR7eO30ZlgbkR3Mc4acZ5J8mNCF/2j3wO08E6LdaLp939vuIZr2/vpr25MKkRq8h+6mecAADJ5OCeM4reooAKKKKACiiigAooooAKKKKACiiigAooooA//9k=">
            <a:extLst>
              <a:ext uri="{FF2B5EF4-FFF2-40B4-BE49-F238E27FC236}">
                <a16:creationId xmlns:a16="http://schemas.microsoft.com/office/drawing/2014/main" id="{B491D42F-C11D-4398-80E3-66BCD1FB66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28765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1" name="AutoShape 12" descr="data:image/jpg;base64,%20/9j/4AAQSkZJRgABAQEAYABgAAD/2wBDAAUDBAQEAwUEBAQFBQUGBwwIBwcHBw8LCwkMEQ8SEhEPERETFhwXExQaFRERGCEYGh0dHx8fExciJCIeJBweHx7/2wBDAQUFBQcGBw4ICA4eFBEUHh4eHh4eHh4eHh4eHh4eHh4eHh4eHh4eHh4eHh4eHh4eHh4eHh4eHh4eHh4eHh4eHh7/wAARCAGNAg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qGO6tpLqa1juIXuIApliVwXjDZ2lh1GcHGeuDU1eT/Ge61Twn4gtfFGh2s09zrVi/h8rEhbF053WUjY/hVzKCewfrQB6VpmsaVqc80OnahbXbwKrSeTIHChiwHI46ow/A1erwzWLa98M2eqeG7PxK+kabpEGjQwtPcSwRSjbN5qedGC0JkKgtIBnI561FceOLnT9Blv7m41zToL7whP/ZkVxLLPJJeRyyjKPjLuVMbKxAYpg44NAHvFZtlr2j3t1FbWuoQTTSmcRopyWMLhJf8AvliAfevEfEHi3W7fxdoyWt1qEF3b3GkQzRy6hOwvIpxEJXFuEMZj/eMpkZsh1PQgA27HVv7DhMmqXeqWmiIvie5vhaPJG52X6bGUpg78M20g5+Y0Ae60V892ut/Z/BFo48T6hfyaxqrvNL/wkVz5GkYhyls1wgeRiQBx0aQntgVY8LeJb7VLbwtN478R61pFlNoaPbywSSWwu74XEiSCRlUFnCLEQjYzvY7T2APapte0eHT7/UJL+IW2nyPHdScny3XGVPcnkcDrkVoxsHjVwGAYAgEEH8QeleHa5rF4dZkt/Euv6zpfhr+39Sjnu7eWSMoyRwm2iMijcicysAMAsoHsc03XjPUtAv8AUdS17xDY3+m+CYdRhjhkaDfdCS5KSSIBgsUjj3IRg7sEcDAB9CVV07ULHUBcGxuY7gW87282w52Sp95T7iuK+K2pXkHhbQ7iS+vdM0241C3XWLyzZkkgtmRiTvXlFMnlqzDBAY8jrXktpqerWmkxJZaze2/h268Q6u1xqV3dT2bSMGj+z+ZNHGXUMpkIJADFRk84IB9KXl1bWdtJdXlxDbQRjLyyuERR6kngU1Lyze+ksEuoGu4kWSSASAyIjEgMV6gEg4Psa8u8cjVrr9mO/W+1KPVNRk0lQbyKJiszbhtfaQpPGCeBnngVJ8MbnVNFvZ/DlxoIuPExuvO1+/muthu0Y4S8iJU+ZGRkCMY8vbs9CQD1SivA/Bdl4g1RvBsd94u8V7NetNSbUsXrqQYpF8nYesRG4jK4LAYOaxr3xN421DT9Dkv/ABL/AGJ53hu0msbu4uZ4FmvSziVmWKNhM42x5ifjDcDnIAPpWivCtZ8Wa1H8X9Ot7W4vLeRdcg0+8tHvZ3WaBofmlFts8pIiSCr7txYfUVF4cuPElro+h6jJ4s1tLjWbLWY7ua8kaeK1Me9oJVixwY9o6csM5zxQB71RXnPwL1WTUNJ1O2ea7vWtJ40N+2pS3tvdMYwSYZJVVhg/eTGFJ4JrjrLXNSb4f65exeItfk8cLC/9q2JaRjYJ9pRZWhtyNqlIydhUEsOfmoA93psjpHG0kjKiKCzMxwAB1JNeEW99qWpXsOmaD4o8Q3PhmbxNaW9tqP2mQzSRtaSvcRLM3zPGHVPmPQkgH5RjuPCct/J8NPEdnfXV5evY3Op2cM1yxeaSKN5BHuY8sduBk8nHegDrtH8Q6BrMU02j65pmoxwjMr2t2kojH+0VJx0707Sdd0PV4ppdJ1nTr+OA4la2uUlEf+8VJx+NeESeA9YPws07xNdSRX0h0LS7SbTtN08wtJYLNBLcK43M0zmNWXAxkbgBlq6vxt4j8N6n4Su9N+HsFneavq3k6SjWcHkhUlJ3K0uzC7Y1lODyuBxQB6tYXlpqFlDe2F1Bd2syh4poZA6SKehVhwR7ip686+CzXuljXPCOoaOmj/2ddfabC0jmEscdpcZZVVwACFkEq4xwAor0WgAooooAKKKKACiiigAooooAKKKKACiiigAooooAKKKKACiiigAooooAKKKKACiiigAooooAK53WPEtzZ+IG0XT/AA7qOrXEdol1K1vLAioru6qP3siknMbdM10Vcxaf8lV1P/sB2f8A6PuqAD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5j/hIvEH/Qga1/4GWX/wAfo/4SLxB/0IGtf+Bll/8AH66eigDmP+Ei8Qf9CBrX/gZZf/H6P+Ei8Qf9CBrX/gZZf/H66eigDmP+Ei8Qf9CBrX/gZZf/AB+j/hIvEH/Qga1/4GWX/wAfrp6KAOY/4SLxB/0IGtf+Bll/8fo/4SLxB/0IGtf+Bll/8frp6KAOY/4SLxB/0IGtf+Bll/8AH6P+Ei8Qf9CBrX/gZZf/AB+unooA5j/hIvEH/Qga1/4GWX/x+j/hIvEH/Qga1/4GWX/x+unooAwvDXiGTV7/AFDT7nRr3Sruw8oyRXLxPuWQEqQY3Yfwnqc1u1y3h/8A5KL4q/64WP8A6DLXU0AFc54v8VL4fvNPsk0i/wBTub5ZXjjtmiXase3cSZHUfxr0zXR1598SDt8ceGP+vS//AJ29eZnOMqYLAVcRTtzRV1fY0owU5qLLP/CfX/8A0I2u/wDgTZf/AB+kX4hSJdWkd74R1qzhubqG1895rVlRpZFjUkLMWxuYZwDVHzKy/Ej5i0wf9RrTf/SyGvzXLuOsyxOMpUZxhaUop6PZtL+Y9Gpg6UYNps9booor9dPKCiiigApHZURndgqqMkk4AHrS0y4wYJA0XnDacx4Hz8dOeOfegDOn8SeHoLCG/n17S4rSdisM73cYjkYdQrE4J4PSrX9o6f8Ab00/7da/bJI/NS381fMZP7wXOSPevJIvDmrz+FPKfwZrtlqlrqepXGmG2v7WL7P9olkeNm2ylSm1wCuGxg/KRVufwj4puNfxcWMP2ufUrfUH12KRAIVSyELxKufMzvDYAG3bITkHIoA9RsdQsL/zfsN7bXXkyGOXyZVfy3HVWweD7GsG0/5Krqf/AGA7P/0fdVhfCjw7quk35uL7RU0eOHRbLTWjWWN/tU0Jk3zDYT8vzgAthjk5Aq94btdRtfilrS6jqh1Bn0ezaNjbrF5a+fdfL8vX6mgDtqKKKACiiigAooooAKKKKACiiigAooooAKKKKACiiigAooooAKKKKACiiigAooooAKKKKACiiigAooooAKKKKACiiigAooooAKKKKACiiigAooooA5L4weINW8MfDvVdb0S2E97bouzcu4RgsAXI7hQSa439mfx34o8baTqreI1WcWkqLDeLCIxJuBJQhcAkYHI9a9fYBgVYAg8EHvUdtBBbRCG3hjhjHRI1CgfgK3jVgqTg469ybO97klFFFYFBRRRQAUUUUAct4f8A+Si+Kv8ArhY/+gy11Nct4f8A+Si+Kv8ArhY/+gy11NABXnfxPOPGvhj/AK9b/wD9t69Erzj4qnHjPwv/ANet/wD+29eFxMr5TiP8LNKTtNMq7/es3X2yulj/AKjWm/8ApZDVrfWfrbZbSR/1G9N/9LIq/D8lg/7Rw/8Ajj/6UjvnWvFo9porO8R6zY+H9GudY1IzraWyF5Wht3mZVHJO1AWwByeOBVDUvGGjaff6fZ3S6gDqEkUdrMthM0LvJ9xfMC7QTjueO+K/o08w6CisXUvE2l2HiK28Py/bJNQuYhMkcFpJKFjL7N7MqlVGe5IraoAKKKKACiiigArmLT/kqup/9gOz/wDR91XT1zFp/wAlV1P/ALAdn/6PuqAOnooooAKKKKACiiigAooooAKKKKACiiigAooooAKKKKACiiigAooooAKKKKACiiigAooooAKKKKACqmtalaaPpF3qt/J5draQtNK2M4VRk8dzVuuY+K2o2GlfDjX7zUo0kt1sZEMbrkOzLtVSB6sQKqEeaSQnscz8PvjV4T8XT30Crc6W9onmj7XtAkjyBkYJ5yRx716JpeoWWp2a3dhcR3EDEgOh4z6e1fFfwD8J6n4r8a+VYzrbw2kDS3MrcgA8KuO+T/Imvr3wJ4c/4RnRms2uftEskpkkYDCg4AwB+Fa4+k6GJ5IL3bfczkhVruso8vuW38yRfF/hdvEp8NrrtgdXHW080b89cfX261uV8m/Gj4R+K9A8UT+J/Dv2zVILy9e4Q2aObi1dm3DO3nqThh6c4r6I+Eo8SD4eaQPFvmHWPKPn+b/rMbjs3/7W3bn3rWvh6cKcakJXudMZNuzRa8V+NvCvhW4trfxBrdrYTXP+qSQnJGcZwOgz3PFb0UkcsSSxOrxuoZWU5DA9CDXxt8Z9RHjv45f2WLeSxCXUekh8GRyBJt37fqxOB2r698PaZDoug2GkW7vJFZW6QIznLMFUDJ/KjEYaNGnB31YRldsvUUUVxlhRRRQAUUyeWKCCSeaRY4o1Lu7HAVQMkk+lcv4L+InhDxhf3Nh4f1dLu5thueMoyFlzjcu4DcMkcj1qlCTTaWiFc6uiiipGFFFFABRRRQAUUUUAct4f/wCSi+Kv+uFj/wCgy11Nct4f/wCSi+Kv+uFj/wCgy11NABXmvxaOPGPhf/r2v/8A2hXpVeZfGA48X+Fv+ve//wDaFeNxCr5ZXX90L21MvfWZ4jhjvIdOtZGlVJdY09GaKVo3AN3F91lIZT7gg1b3fWqeptm40f8A7Denf+lcVfj2UUbY+g/78fzRKrX0PU/FOhXlz4C1Hw7osy+ddWklqkuoXEs20SAqzM5LOxAY4yfQVVsfDuqT3/hm61i4s9ui20mYLfcVe5ZRGkgLY4WMyDkdX9q6yiv3oo4Xxd4T1jxI9j9pj8PwzxPGz6ikDm6t9k28CAnplQByRgknBHFd1RRQAUUUUAFFFFABXMWn/JVdT/7Adn/6Puq6euYtP+Sq6n/2A7P/ANH3VAHT0UUUAFFFFABRRRQAUUUUAFFFFABRRRQAUUUUAFFFR3dxDa2st1cyLFBChkkdjgKoGST+FAElFeaJ8afCd0gk02K/vIRKUaQRbBgdxuOTXo1ncQ3lpDdW7bopkEiH1BGRQ9JOL3RhSxVGrOUISu1uS0Vla34j0DRLi3t9Y1ixsJrk4hSedUL9uAa1QQRkcim00rm10eWfFP4z6Z4F8Tw6G+kXGoS+Wsty6ShBErdAMj5jjnsOnNd7deJNDs9Bttcv9TtrHT7mNJIprmQRghxlRz3welcN8d9E8BQaT/wmXizRZb+az2QxrDK0bTkt8qNg4IyTyegz9K8d+Kvjzwx8SPDOkxrNL4dvtNmZVs5Y2lgaNgBuDoOMbR/D616FLDQrRhypruzmnVlTbu/Q+rLK6tr21iu7O4iuLeVQ0csTBlcHuCODWbrXijw7ot/b2Gra3YWN1c/6mKeYKz846HtnjNcZ8ELzwvonhKw8JWnjDStWv4tzMsNwOWdi21FPOBn/APVXgPx/Ntq3xw1C2j1H928sFq8sinbbttVWHuAcnjuTUUMIqlVwbdl5FVKzjBSW59kEjGe1eZ+GPjT4W1/xz/witrBexu8jRW91Io8uZ1zkDnIzg4JHPtXOap4+8VaL8QrfwvawLLZWskNmtu8WZLlcKN+7rk9Rjj1zXml74s+Gfhz4j6nd6T4d1fcsk8Md4Lxdls7blaWKLbnjJIy30Aow2GVTmTTbtpY5aOYQxE5RpfZdnf8AQ+sbTULG8llhtL22uJITtlSKVWKH0IB4qzXxtpfgvWPD2p3GNXIuvu/6K7ATA4ZSW4POQcdjX1P4Xm1DR/AFtc+JpWa6s7My3bZ3MAoJ5PchR+dck3Rc3GlPmtoPC5gsRWlSUfh69L9joqoeItH0/wAQaJdaNq1uLiyuozHLGSRkexHQg8g15t8KPjZpvjzxTNoK6NcafIY2ltpHmEglVeoYADacHPce9epSXdrHcJbyXMKTP9yNnAZvoOpqqlKpRlaSsz0E00cx8OPh34a8AwXSaDDP5l0wM01xJvdgOi5wMAZPauP8WfHzwv4d8YXnh6fT9QuBZs0c1zHt2CUD7oBOSM8E+vY1t/Fj4saH8PLyysb+zvL27uk83yrfaNkecbiWPcg4HsayYPBXwr8VeJtO8dZVrzUlS8jtpLgKkzEcM0R6nI5GcEjoa6I8v8XEptPZ+ZnKSjonYpfBT40XXj3xXc6FfaJFZHyGnt5IZC4CqQCr5789R+Vey1heGvB/hfw1dXN1oOh2enz3X+ueFMFhnOPYZ7Dit2sK8qcp3pqyNIp21PHf2jfBN9qGgDWvB+iRProuFN1PaxAXbxbSPlYck5xnHJHFbf7O9l4vsPh6kHjE3QuvtDm2jumLTRw4GA2eeu7APIGKn8XfEKbRPE7aXFpySww7fOdmIZsgH5e3Q12N3rWk2dxb295qNrbT3AHkxTShWfPoDUxxyq03RWtn8zlp4qjOclGXw6Mv0UUVmdZ8++Kfjf4l0v4yt4Xg0i1fTYb5LNoWRvPlDEDeGzx1yBjGK+gqxrqDwufE0E1zFo513Z+5aRY/tO3/AGc/Njr0rZretOElHljbT7yYp9yprOn2+raReaXdbvIu4Hgk2nB2spBwfXBrzL4QfBaz8AeJbnXDrUuozGJoLdTEIxGjEEluTluAOwr1iiphWnCLhF6MbSbuFFFFZDCiiigAooooAKKKKAOW8P8A/JRfFX/XCx/9Blrqa5bw/wD8lF8Vf9cLH/0GWupoAK8v+Mpx4s8Lf9e9/wD+0K9Qryz41nHirwt/1wv/AP2hXl52r5fVXkZVnam2YW+ql+2bvRx/1G9O/wDSuKnbqr3TZvtG/wCw3p3/AKVxV+YZZQtjKL/vR/NHm0615peZ9A0UUV+xnrhRRRQAUUUUAFFFFABXMWn/ACVXU/8AsB2f/o+6rp65i0/5Krqf/YDs/wD0fdUAdPRRRQAUUUUAFFFFABRRRQAUUUUAFFFFABRRRQAVV1fT7bVdKu9MvFLW91C8MoBwSrDB/nVqsbxxql1ong/VtXsrf7Tc2dpJNFF/eZVJH4VUU3JJbidrann3hH4F6HognjutY1DUIHkDRxkLGEHcEjJOeOeK73xdrmn+C/B13rE0Dm00+EbYYup5Cqo9OSBmvnD4G/EvxTcfE61t9f8AEk1xp98JRcLdSfu0IRmBXsnIA4wMV2+p/Ee68RalPp32Oy1Pw/eSm3Fr5ZYzxFsZDA5yeo9OK3xlP6vV5q2t7XsePUxeEwa9py2cnbb8zxL4s+MoPHniaPXPsM9g5gWCSFpRKoCk4KnA6g8jHXvzWzceLPENj8RdEv4fE15DpjfZms5Jpj5YtOF/eICR0Vgwx1BPoa1Pjh4N8J6N4gi0fwzZ3FlNbx7rl5JWkSQtyoAbkYHf3rS+GPwX0vxt4P0vXH127s5RJJHeQiJX3BZCAEOfl474PrivZWIw/s09ktNu/wDwxNKsq1adODvKO5a/av8AGUOp3OneG9H1O3urOINNeLbyh8yg4VWx6DJ/H2rxltJuNP1iCx1i3e1eSNJvLfg7XXcmfTII969a8O+EfDHw8+NdnDrnjC0ZbeUvbwLA5bLghFmbG1PvA9fTpXI/tC6ppuqfFrV5tNgkTyGW3uGkPEsqDazAdhgAe+M96rDtJKjT2te5piacqkJNuz29DnrqOx03W9OuI5JLdY50klMPLoAwO5cnr1xXpOh+JPCPjj482l1eeEsRXl0FhkS4YF3UfJLLH0P3RkDHvnvo+Gfhx8MP+EZsPFHiDWNQji1K3EkViH+aFsfNjaCzAHoT2xnNWfg7L8LfBev3Gpz6vqBunbyLSfULUKkaseoKZwT0JOOPxrnliKfK4JtySt95zYXlw3Jh6lVOXm9f67H0Y1tbtcLctbxGdRhZCg3AegPWvPNW+Cvw8v8AxDLr93pcgkeUzzRC4ZYHbOSSvoTyRkCqPxa+MNr4RQW+j6edWnkjbNykg8iB+igkA7jnnAxx3rxPQPjF4uuPtmk69fPqdrqeI8sqo0DFhyu0dOxX/J86jSr+xlWovbs9z06uKpRTcdWr/efUS6D4W1bUU1iO2tLqeIgCSKTK5XpkA4JHHWp9e8ReGtMuI9N1vWNOtZbpCFguZlUyKeDwe3WvEPA/jSTwhroFzaCTTrwrHK6ud0eD94DvjPSqHjnTdH8WfErUPE2m3RvVSzDvaXEJUgRqFLx54ZQBkg4IyTg152GnB0nVkraN2W7Z5lDOKDpOUUlO+q6v/Mr6j428C/Cv4mTweEPCVvdRlUW6vRes52OAxWDOQAMj6kY4xWNrPwe+J2seP7nUUTzI7i8+0RapJdqoCM25WxneCBj5QOMVr/DC9+H+oeMr/wDtvR9OurXTrL7edTkzsgZGA2kD5WByMZB5HFfQPgrxn4b8ZWc114c1JL1IHCSjYyMhPTKsARnBwa9qOLqQpxqRg02le+voenhZuvSjOas30PP/ANofQPBd3pOlXHieWU6x/wAethJHJsadurBuCNvU/U4B5rk/B2k/2tr1hpcMiWqKFVCq8IkY4A98D861f2vYY77RNGsrbTZ7vU1neWOSJ8eTGAN24d93GPpWH8CL3VdF0O98ca7DcLounWMqu8qgySurAbU75yMZ/CvLxWDniadNqd0nrG/5ep5uZUXXxFOKd43V0unmz6THAA5NFeLeGv2jPBt9bXMms215o8kTARoVM/mqe42jgjvn9a9c0HVtP1zSLbVtKukurK5TfFKvRh+PQ+1bVcPUpfHGx7yknsMvdE0i+vo767063muYsbJHTJGOn1rzT4nfC/VvE/jEavY6hbx28yIkolJ3RbeMrgc+vbmvW6Kxj7rujjxeAoYqHJUWl76aakdrF5FrFBvZ/LQJubq2BjJqSiig7ErHzx4v+C/i7VfjS3ia11K2XTpr2O6+0tKRNAqkHYFxyRjAwcV9D0UVtVxE6qipdBKKQUV8/wD7SvjX4heHPFmmWfhyS5s9PeASJJBbiTz5dxBUkg9Bj5feuv8AEXj7xFpNpoqTafbwXk9hFcXiyKSPMYfMg54AOazxMfq1GNab0ZhiMXTw8HOeyPUScAk9BXFaD8QrHVvEg0hLKaJZGZIZiwO8jPVe2ceprrNKumvdMtbxomiaeFJCjdVJAOKy9O8JaDp+sPq1rYhLliSDuJVCepUdBXPU9pJxdN6dSayrzcJUWkut+xu0UUVsdYUUUUAFFFFAHLeH/wDkovir/rhY/wDoMtdTXLeH/wDkovir/rhY/wDoMtdTQAV5T8cDjxR4V/64X3/tCvVq8m+Oxx4l8K/9cb7/ANoV5+aq+DqLyObFu1CT8jl/M96gmbOo6KP+o3p3/pXFSb6gmmSPUNGkldURda08szHAA+1xck18HgaNsTTf95fmj57D1b1Y+qPpCisXxXrp0fwnfeILKz/tVLSB7gxwzqu5EBLEMeOADWM3jyMeMrHw+dOEMd3BBMl1cT+WrGUMRGg2kO428jcDyMZr9MPqjs6K5Lxd42h8P6q1odLubuG2t4rvUZ43UC1hkkMatg8ucq5IHQKT6A9bQAVHdrG1rMsysYijBwoOSuOcY5/LmpKKAPBbeMXHhy0tZtJ8TPolre6wotksbtJFkeVmsW2lQ5XYW2t0ViuSD0u2lh4sGu2bXVvqreKhcWpS8KyG1WzFiolVnH7v/XeZlTyWKnBGCPbaKAPMfgzaXlvfTMtlq1pbf2TZrfi/SVTJqQMnnuvmfeONu51+U8YJxW14di1WL4payNVvrS7Y6PZmI29o0ARPPuuCDI+4+/H0rtK5i0/5Krqf/YDs/wD0fdUAdPRRRQAUUUUAFFFFABRRRQAUUUUAFFFcv8SPGmj+C9DN5qd4sE84aO0QqWMkmOOB2HGTTUXJ2SuTOShFyZ1FV9RvrPTbKW+1C6htbWFd0ksrhUUepJrw7wd8WDpOp+b4v1tm067jJjYxl/nBHK7R05Oe1cR8YvjJH4zsb7w3b6YIdJ+0o0F2JT5jhG+8VxjB647cVvhMPPEWaTSODD5lTr0faxTXkz6Tl8XeHx4TvPFFtqUF7plpE8kktswf7oyV4/i9j6182/GX4uJ8QfCMWi6LBqGlXX25S8BkBF1FtbA3LjBBwdp6+prgx4i1nw3Zax4a0e9eHS9RULcxsisZQVxnJHy5BxxXJS27TPuMpVF9Oua9fCYGEf3l/Nf8FCjjvaRUk7Jo6yxtpPDfhx7y801JtTuC0CPK5K28bIQTtHBc54JPHpmqdnqkOn6NCloZTes5ZnErr5RB+Urgjmsu3vbyC2mg89pEnTZIJPmyMg556HjrUd68NjqrW0dxFdiMj96inYxIBxhgDxnB47V0LDymrVXd3vpp8vkcHsKlZe+72d9ND6Gl8U+B/F3w2XUvEj21n4qXT2tYJrqQp9omVCFfI4I3c5boTzxXlfwl1fxLoHi110X7UsjxMt1GikgKBnew6cY6ms7T9Nv/ABFIsl8Tb2kSbY9se0Y9FHT8a9m8Aa5Dp3hhPC4ulgFuhUu0gV5oyMYJ4OBg8Z7181m+ZUcuwdVOLm3uo62u9O21zKliaU6nsnJRqO92vw17nFzeH18ceN5JJruSXVZrSe7cIAfPeJAVU9lDYC5rgtbfUb/VLrUtejmGoTOTMZIvKJYcfdwK7zxL8OPEU3gvUdc8LWqLpJ1BpFZZQsstqEGWDZ5jVw2B364OBXNJBc3jaevibV3vbeyt/s8PnSnCjcSFye3P6CvWweIjDDRm5N6bNe8utrfha/QVfkweHjCpVbm7+rKfgzVLCzkmW82RMyjbKQSSB2J/KukfwjrmvrPqcyR6P4ejQyR390Nsc77fkVB1fcfQcDmuQ+IWl6jZ6ot1cWLQ2l0mbRlj2rIqgA4x1we9d3d+Jvsnws8LeEL6a2LQxfbBMJcnDs5VPwDYOeh47U5043WLpaufTe3/AATmrYejTh9dWsmtFvq/61Nrwp4cvfiHpF/pCPDpl2LcPD5h3pKysMj5eVHv156Vc0D4OyeDd2veNr7TY9OtCJp54pGcqvTYo2gliSB0+lcrc6tqPge3sdSc3Kx6jGzWrWs+3dg4cMR0I4yPcV30niqy8c/BS/0W8v5Df3Cs9rLcqSFMZDBXYd8qwzz1FePS5qEPZNctKct1t6btjy/knQUa0HG73vZPsu+v4nKXi6brGux3+iavPcaCmdiSWvly78YIOeuOOeKt/Bq48R3Hxk00W+mA2EMcyXbffVEKkFi3Y5AAHfmuW+HFlqVtpc73mYoJwr26ZBIyOW9sjFeu+FdZ8N/CnQxfau11eahqsQuStuoYxwjO3OSAMnP+RUUnCniqlKFpJaRt0v6ddfMyw6pwx6k1Hlj17drd3f1PQvFPw88N6x4T1bw/aafa6QupgGWazt0Ri6sGVjgDdhgODXzndaN4k+Fl9qNhpt7f20hG1r22jIFwOqkDkd+nrXsfws+MNr8RtQ1LQ7fTJtJvktnltneUSKy9MnAGCCQcVy3ibwp8QrPwh4imsriWykW2LSv9qAMyKwZ9pzwdobk49O9dUq1ejWjh5p2k9fI9vM4TrSpwp8y11a8u/wDX3nPWkfiN9GsdQ8S2t5DeXUe4tcoys+O/PPQg/jXqnhTxd8PNR8LxeDtQ1fTxK1q8V1Z3MgXI53gngep65ryX9mPxJp+qXdx4L8UvPfpcN9o07z2LLEyqTIAxOVyMHHTg15/rGi2v/CW3uo2cmywN5JLBGTuYLuJUZ7/WppZVHD4uo5yst1bzOGXs8rqSrSlpJOy133sdV8WPg5NpIbxD4NubfVfD0zgRpHOHkhJ7ZJw4z3Bz6jvXvn7O2n3ml/CTSLO+aHzlMrbY2DbA0jMFYj+Lnn0rkPhT4TuPEPwslUXLWxk1JprfeCUIVQp49znn2r0z4d6Rb6Joj2MWow30nnF5miYFVY4G326U8RjcRUl7Ga91detz0MDia1aUJyhaMo336l3UvE+h6dqkem3moRxXT4+Qg/Lnpk9Bn3rYrhvE3w8t9a8SHVf7QeGOUqZ4tmSSAB8pzxkCtPx74x0zwXpsFxfRTTNM3lwwxY3NgcnJ6AVx0nVlKSktOh0xxFSn7SeISjBbPyOmorG8I+JNM8T6LHqmnyERtnfHJgPGRwQwrn9G+LPgPV/FI8N2GtrLfM5jjJjYRyuP4VcjBP8APtXRGnOV+VXsdUKsKkVOLunsdzRRRUGhw3x00jxJrnw4vtP8LSOt+zoxRJNjSxg/Mit2J/XGO9cx+zl4P8RaT4UuofG1mGzdCSwtrsiV7cY+Y99uTjjPbPevYKK29u/YujZWepDgpPUKKK83j+IGpN47/sc2MX2Q3f2bbg+b97G7OfxxjpXJVrQpW5upjiMVTw/Lz9XY9IooorU6QooooAKKKKAOW8P/APJRfFX/AFwsf/QZa6muW8P/APJRfFX/AFwsf/QZa6mgAryP4+HHiPwr/wBcr7+UNeuV5B+0EceIPCv/AFyvv5Q1yY9Xw015HHmDthpvyOM31DNHDdaho1tcQxzQy6zp6yRyKGV1N1FkEHgimb6IGzrehD/qN6f/AOlUVfKYWjavB+a/M+QwlS9eHqvzPoHxB4dttT8JXfhuzmfR7S6ga3LWUUYKRsCGCqylRkEjp3rN/wCEMeZNLt9R8SarfWenvBKLZ0gRJZIW3RuxSMNwQpwCAdo4656yivtj7s4/WfAVrq9wk17rOqOXhS3vgDGBewpKZUjkwnABZhlNpKkgk5rsKKKACiiigAooooAK5i0/5Krqf/YDs/8A0fdV09cxaf8AJVdT/wCwHZ/+j7qgDp6KKKACiiigAooooAKKKKACiiigAr45+PfxGHjbXZNLGkJaw6Ndyw285kJkcZCvuXoASoI7jFfSnxj1vXNB8GPd+HvLS9knjh8+RN6wK2cvg8E8YGeMmvlnX10+TXZdT8VMs93fBmN3DbhFeQDq8aMB1xlgD64z178BOnCpd6y6Jb/5fieZjsbThL2H2nrb/hylr2seGNT8GaDpdrZajZ6ppsckbys6vDNvfdk9COSe3A9a5WVWt5Xjbyy6sPmRwwGPQg4Nb2jWmhbZF1Z/JuYZDuTzDsYdgPWq/izTbWwvIxZsWSZPM2HnaM/yr1qWLp+19ik+u+z66M8xY2E6vs7O/poamj+GLuawkmnuprae7jx5bKRlSQQW7kHAP5Vj6/pd34X8Q3ej6tHC01q4SdVO5SMA8Hr0Irrdd8ZW1jqqDT2fU/Iityt1KxHmsIk3FgeRyCMVl6polx4h1q91q4kaC11CaS6+Zt8qq5LAHjk8iuSliKtJzli3aL2/4FtTCFWVJz+tO0b6eny+RyWp6lp9xq7W2k2rCziyqy5OX5+8c8gHtTbTT7rU9TW3soPMlUbpCTgKPUmtq88N6daQ2cOh6hLqd3MrPdr5GwRENhVHPPAyT79BS6NcX2l6xHZ29piaR1jdGTLvk9P14xXZKuo0X7F3aV9X+Lvqd08RTjdYXV20u3976/8ABLCeKtV0TWRpeuWFukCoCjW2eExwR69PY5qhcXU2peIo9aVxbxblCoRk+WPXtzXRfE7RZpzJcWM3nQwKFcOmGAB5K47Z5pPhrovhfXLU6frOo6zpk0AdpLq3thPCydsjqhHTuD7V5mXywssMsUlZtWe/5Pq9Dlpwo1qbrUlGM37stdPPfRHXR+L7LU/AMOkLqS2ujWkHkvbrLsG5TuLHuSW+b8q4C0hk1S3Rr6YSQyRiSEJxuBJBJ9wQQR6iudfyJbdrG3gDQJcyNHKyfvXzgDJ+gHA4yTXa2Fn9t0rT9LvYZHs7Iu0MUUnlyRhzlh5g5OTyQeM9MVf1WOC55ym3zO+vT09TnzClQw8WqlR8zejte36/ceo6/ZeB/G3gfw7HqurXun6rpVkIR5ERkMijA2HIwSdoIORjNeX/ABI8O2TajbS6Ov2LTYLVIFE77nO37zsRxkkk8cVs6xqVp4e0R9QkhYxQbY4okPLE8AZP866D4NfErQZ7XUbjVNDeWPy/JlgwJdxPIGDwQcHrjFeRSx+OjKNSCvTTs9tLhh8Ti69NVpSUYLRyt+a/pHF6Zra+MPD2l/D2fRrZrwTFdM1FZWV0mYjAccgqwAB9OD2r134MfDXUtOCWPjNrC2ltm3W9jDOryTLkks4H8OfTr3xXS+AZvhlquo3PiDQPDlrZ67aQNKYTCEdQBjKAfL7ZHPNeA6dpPinxt8XW1Kz1NLC/vbiS5iujKR5AALBR34AwBXq1FQxcHSa5YrXXv5Hqxq4OUacJyUk/h7aaffrsfTcvgDwPYxzXkkIt7S3UtIpuSsUSjk554AHbOAK8d+Pd9b+IZrO58J2BuVtYTbMnlk+dHxs8tRycZPHpivOdP8GeMY9RvNFnaVmvCYXjgvFlWeTPB4bB78n1r3Twj4bX4aaLBr3jvUUvrqMqlnBaQklG29zn5mA78AY7159WhGhUU8PKMtdfP7jDEqlVcowjFRTTk3t9/dEXwX8KXvgr4Raj4mj8OeX4rmtZ5Ejk3GRkXJjUqT8vQHaME8d65z4QePPFGsfbrfx/fG90LVYZICGjCyRs3ynG0DCYLDHbjFdt4i+Lgu7Yx+HbCVoZYSHupW2PEx/urzkj1zXm+q6pJ4f1u2/tjSZ7nzFW4ZJZTGZFJ4OcEnOKivjatWbp0opyb37W6eRGNzmnGyw7vbd62PS/AfwL8O+FNSvdSg1K9vZ5raW3tjMFAt1kUqSNv3mwcZ+vFcRH8LtY0bVI5Nbk02PTomy0zTAqVB67PvHjsAa66X40eH/EHhS4XRNQXS9aFx9mNncsomGCMlOzZHQj371m2PhjxZ4qeO/uBK6kiPz7t8EKO4B5I+lY5hi8QpezlFuTQ83p0q9SEVTcpLVW21/r/gnqKy6Xr3gu+svDd9BbRG2e3jeJfLEBKnHGBtHNef8AwU8L33hi51PxBqep2C6asDIzW90sqNg5LErwMAH35rY1j4bXv/Cs9e8PaZqo/tLUkXEpBRPlIOzjJAIyCfevLvDPhvWPhV4G1u38VQLN/wAJAVtoLK3uMrHtDFpWYDAPIwB1xzXXhoueHcqjtLsdOIpRUIYzEK0oJ9dPLue/+FPGHh/xQ066NfCd4P8AWIUKMAejYI5Fc98e4dCj+Ht5q+uWtxcLp+HgFu+x/MYhQMkEAEkZyKxP2dPD+nw6RN4khuZpbm43WzRugVYgpyQP72eOePpXqOq6fZarp0+najaxXVpcIUlhkXKup7GpXLGavsdWDlPG4NPERXvLbpbofKX7OnibUNQ+Jlro726myuYJ1kWEEFV2Hlj3GcfjivQ/Cv7Pel+HfGtt4hm8RyzWNjcC4t7ZoQjBlOUDvu5AOOgGcVwng638aeE/j3Jo3h/Rbiw02TUvLkt1gLQtZ7vvmRgSRt53Z6/lXp/7Tng3xb4u0PS4/DIa5jtpna5s1mEZkyAFbkgHHPB9a9OcY0qqjSahGa1N8PQp0YcsI2SPVbrUdPtJ4YLq+toJZjiJJJVVn+gPWrVfNtv8FvHVxpmjC/1K2luFgEcwmnLG0UMdqA87gAR075+tevfEbxzpXw18L2d3qwur6RytvDHEBvmYLyxJ4HAyT7158qPvKNN8zJw+IrTqTjUhypbPueYfteeLNX0l9D0XSNVurHz0luLn7O7RswBUJ8w5xnfx9K9K+Auoatqvwo0TUNau2u7uWN/3zHLsgdgu49zgdaxb+b4ffFf4fR+LNU0ea6t7DzMRszRzROMbo9yHkHjvjoaj0rxtoF54dfwhmHww93btYaWysSisyFUAOOGHHXr65q6uIpKEMK1ad/6/ryLliKcKyhKWstkenWd/Y3rSrZ3ttctC22URSq5Q+hweDVXVV0nS4bvxBc2cIktYHlknWIGTaqknB69BXx78ItXu/AfxMv8ATTI8l5Msulqbc7ka4LhVYg9RuHHuR719H/CuXxJezajBry3U1g0e0i7Q8uTgqM9RjOR06Vjjaaw1eNNq6etyJ4qPtYUnFtvr0RwFh+07p8mopHd+FbiCzaXBmW7DOif3iu3k98Zr6ERldFdTlWGQfavOIfgf8NYdTiv49BYPHL5ojNzIYyc5AKk4wD26Vxf7RvxV8W+C/FNlo2grBZ27WyztcSwCTziWI2jPAAxzjnnrXZKlSxE1DDq3e/8ATOlNxV5HvlFeQeKdf8ba/wDBXRde0q0ubS/vFWS+S0VvMVORlB1CkgHjnBFdV8F5PEkngiJvE/2j7V5reSbgYlMXGN2eeuevOMVySpOKd35HOsYnifq/K9r36Ha0UUVkdhy3h/8A5KL4q/64WP8A6DLXU1y3h/8A5KL4q/64WP8A6DLXU0AFeO/tDnGveFP+ud9/KGvYq8Z/aOONc8Kf7l9/KGsMSr0pI4M0dsJU9Dgt9LaNnXtB/wCw5p//AKVRVV8z3p+nvnxD4fH/AFHNP/8ASqOvEo0rVIvzR8Ngp/7TT/xL8z6pooor6I/SAooooAKKKKACiiigArmLT/kqup/9gOz/APR91XT1zFp/yVXU/wDsB2f/AKPuqAOnooooAKKKKACiiq+p/a/7Nuv7P2fbPJf7Pv8Au+Zg7c+2cUAWGIUFmIAHJJrLt/EGjXmn3l7pupWmpRWasZvsk6ylSoJKnaTg8dK+U/hbp/xq13XPFOjeLNQ13TtMvNMuob661QssEMpXCNGW4+9x8nGwn2rV+BHh6L4K2mu+OvGXiTTP7MkhWxittOn883Em4MOMD5sA4HXBYnArulhIQvHnvLSyXU2lThF8vMubou51fhL9o60utZuI/Emkpp+mlWa3lty0sgI6Kw7k+oxivYtM8X+H9S8IP4rtNQV9JSJ5ZJipBQJncCDyCMdK+HPG3ijwv4j8d3974et30vTrljJFFNEsYUhctwpIGSCfqa9s/Z713RdQ0efwPcX1vLo2oWkkkqTsInDSAA4J6k5xgZxitsZQpQjGUYtN2uuyPKlXq0aip1IvXy/PyOyu/jR8NfE2garp+oXF1aR+SxWO6jMfnY5XYy5wcgda+W7vVJ9SuY7i8kM8anhAQAFzyB/jXf8AxJ+GekaFrl1o+i+KBfXES7pLeSD54AeVVmBwSR6D6iuK0rwvqLac8/lpxuwjkqxI64H4d66KMsDRbkpa6b7q/b1PPxOJw7k/atKcdPv8zsdJvfB15bzavc+HHubizlDD7RdbIpFC5Csi9Tx61ctNYuvEd3c63eaVZaf9oIEMdqm1AgGMAdf8a8qtNUurDUMRRxOAwDxyxhgfXr0rZ1Cz1q91lL7R4p2sUcfZirgIqr1GM9M5+tYYrA6OnKVo9G3tbpv1/L0OHE4CTiqM5qMHqm+lunq/Xb0LPji8sbjVRHbadbW8kCiOWWFmxPgDBK9Aw6EjrXXeCbTULkvZzS28a+UklnFJIA7Keq+p28Ua3YeHLee7vrW3SCBnNxEJFCNHn5tuM8YPGB6VxPjZbXU9V0y9sbySOa4tY/tMcmR9mkyR8pHVSMN6jNc9RPMaP1ek+XlXxNX1Vul+vrsZUFTxsvY1Phind97djrfGGn3+iandGOCWOeRYmeURkAqVP3SevI5NYEs2obf7UjubyHU0j8uzdYBtck4+8Tw2CcHB5x9a9D+PuoXmnaV4f0q4hnbxBNpKfbLkv1QEquQP4yAcnPeuZl1HTbvw+raltt0lG0xlgxDD02/nWVD2tDDwVSCnzaXtq1a23Z9vl5kTUsFWjUhC6urd7WXzMDwpc6udP1G0v7iYPIDGnmtmSMkEPwee/eo/h1rN94R8ZtabmntJf3dygzgrjKv7Ef1IqTS/D9/5f9o2l5bMPL3xdT5n+y3p6H0NaPgfWrLVI5o5FhgvHPzQFssVHT68/lWuPhQq4evTcVOEtJJaWff5Wv6m7x1XD1a1ajFSh1S+zLo392p33i3w7p03hefUPDukQz6in76AQYBkYn5gTnngnj8q838A+JY73xPDpesS22mWdy5Rrp84tyAcbvUZ4r23QNe0nWJxpcYW3v4LNXuFEWxZm6EgjgtjGa83PwXT+1JJl14rbFyyL5GXAPYnODXw2R51hctliMDm1R2TvByUm2n2300TXqz1lgcLi6Ma04Jtr+vT8zQ+Kfwz1Ow8QJrVxG2t+Do9P8w3UMqhY/kyxIBzy3IIznI9K5PwDcaMHm0/SLW5gLsZCJnDZ4x1r0G/utQs9Ig8Iz3s8mmWloLQxByFlUjJLD3z07cCmaB8GPJ1OK8vBqOm2fkiSJ45l3ysTwM84AAz75FfQ4rOsDHBTq1JSUFFWava3R27u6/q5w8kcycsDQTVtLfZ07nafs/aHbtrmpardM32qOPy0iAygR+pJ7njGKx/in4aXwdqd1deGLG4Ek1lI0CklwXbIKL6dhjrz717H8PtHs9H8PxxWyku5JlmYDdIcnBOPQcVX+JXjXRfBWii81K4iF1NuWxt2zmeUDgDHQdMntRhJyxuHhODvzJP1W9u+x0xyaFHCRpVUlKDvff1/pHzH8NfGP2vXtOt9Y068gWzcTahcopAjVOc4xkEsFXHq1el/EvxPa+KNJbxJorzSW+nBYZ7addjRM7fK+ASCp6Zz2pfCnjLUPiBa6voGu2FoIZ4xI1xbRlGXDDAJ55zyD7Gsrwjr+n+EdR1PSW8OvqWm3Mht7qW4OXcKSANuNu3JPH45qamIwEsXUwUYcrjaTXTXz/Q87FOn7CMqVo0al9db8y8u23kXvg9oOneMtPuHnM1i1hIvn+XykwfLcE/dIwQevGK6/4sSeAL6CPTtatLmeeK3Kx3FkcS26dgGzz06HIrjPiV46j0PwHaN4Q0/wDsSzkuniu0gRQxcqCozjoRu56/LiuFg8YX2tSWeoXaRXA2KsiAbTIB13Ed/erlRxPPGvg4x9nLd3d7+XluZyxFHBYPljG8m0ua3uvrs+3p36nK6t8Pb4aVda/oOnXh0xMyETSCSQqOrZwC3cnA9a93/ZG8X3GseF7vwzeCeWXSSrxTu5YGKQnCe20g49j7VD8K/Ftvrlx/Yl/YRW8EFvLNK8WFjEK9V2/jiuu+HPiL4eaZNJo+gafBoYuJwFG0ATOeACQSQfQH8K0wua46sq1DMKai1L92073j3f8AS320PewmLwzo05e25pS3ura9tl/XU7uTWdKj1NdMk1C3W9bpCXG4+2PWvP8A9ojVY7Dw3ZWsmk298Lqc4knB2wlR1GCDuOfXoDXGeO5I4vHGozWU0hK3O7eRgrIOuPoelbPgnUdR8T6gfDmuh9X0y5VjMs/zGLAJDBuo5x371zUcwXteSS620PMxGZPFKeEtZt2T3W/U6f4G+JtO1vw2+m2emx6dNp21ZYos+W27JDKTzzg5zzmvQqw/B/hPQ/CdnLbaLamETMGld3Lu5HTJPpW5Xoyavoe7gadWlh4QqtOSXTY4D4+6l4p0n4cXV54RWb7cJUWWSBN8kUJzuZRg89OewJPasz9mrWPGGs+CJ7jxb9pkK3JWzuLlNssse0ZzwMgHoe/PpVb9pvxT4u8L+GtOm8LGW3Se4ZLq7jiEjRADKryCBk55x2puj+MfG7/ACPxNdWbf23yvmNBgmLfgTFP93npjvXaoP6qtFq9+pVarGkpTleyVz12ua+IfgnQvHWjJpeuxSlIpPNhkhfbJG2MZB+hxg1znwG8TeIvEuh3suvZmEEwWC5MYQyAjJHAAOOOR616RXJ71Kej1QYbEQxNGNWK0fcwPCHhDQvC3hdfDml2p+wfN5iytvaUt94se5NfKfjmXR5/j5Ho5F+miWerRW5gUjcrBlDbO+C3rk4/CvsuvnbxT8FPFmpfGh/ElrqFqumT6gl6bkyYlhCsDsC45IxgHp0zXXgpU/ayqVXrZ2bHUpRbUrao9YHwy8FjxqfGA0dP7W83zt/mNs83/AJ6bM43e/rz15rsa8K+Pvxg8SeB/GNpoujWFp5It1uJJLmNm8/JI2rgjAGOvXNeteDPEum+KNDttRsbiB5HhjeeBJAzQOyglGx0I5H4VjWpVVCNSbunsaKcVLl6m3VXUNN03URGNQ0+0vBGcp58KybT6jI4q1RXOm0WCgKAqgADgAUUUUgCiiigDlvD/APyUXxV/1wsf/QZa6muW8P8A/JRfFX/XCx/9BlrqaACvFv2kzjWfCf8AuXv8oa9prxT9pk41fwn/ALt7/KGoqK8Gjzs3f+xVPQ813VNpbf8AFSeHv+w5p/8A6VR1R3U60uorTXNDup9/lQ6zYO+yNnbAuY84VQST7AE1wwpWkj89wEv9qpf4l+aPruiua8V67eRfD/UfEXh5oRNbWct1F9vtZVVhGpYhoyUcZ245x61Q1HxFrtvrPh6O3OmXEWqmLdYrC/2hYyuZZ9+/aqJleq85AzkivRP1M7SiuL8b+IvEGg+ILKUW0MfhnZH9tvTa+e0cjShApxMhRcEfMEfGckYFdpQAUUUUAFFcd8W7eC48O2ouPEEuiRx3qSGVEmZZcK/7pxCyvtPXhhyBXnujal4mutV06aSDWLHxC9zZ/ZNPaSc2w0/7IPMLhjtP7zzCS/zhtgJz1APc65i0/wCSq6n/ANgOz/8AR91XL/Bme+l1GRftOr3EH9kWran/AGg0reXqZZ/OVfM+6cY3Kvyj5cCtvw9JqsnxS1k6rZ2dqw0ezEQtrppwyefdcsWjTafYZ+tAHaUUUUAFFFFABRRRQBynxasdW1HwBqVrotr9rvcI6W+8KZQrhmUE8ZIBxnjNfDvxp1DV/t9romp6LqWjeQPtHkXqbHctwGABxjAIz9a+jv2vvHHi7wzo+lx+D9TNnCZnXUri1ZWlhbC+WjdSgbLc8ZwBXC/AzxHo/wAZtbh8LfFTS7HWNSsLcy6bqDkxTzKCC8T7SA/B3fQHjvXp4TDqmlipK9r+v+RdPAUvbRxko3lFW/pbHPfC/wCFGiweBI/Gfju1u5X1EldGsI5AqSJtyJpMc7cngZHHUHNY/wAWbfTZNDS1jWziu7bbKm5ljKR9ML3OTgADP6V2X7YmtGDX9MsfDPiiyTT9Os/sU+l2V0qvayBs8oDwNoVeOm3BxmvF9K0O617Q9T8VatrkcNlpbRQzNITNcuz58tUTIzkg8lgBg1vDD1a1aOJqT91bIynl1fE42GLqVLQjsl+vqbfha41SKZJIbmeS9u1CyvO5ZmJHcnpj+lej6aI9N0SJprlpVVQzSE7iSfT15Nc98L9D/t6GTXLJTc2tqTEyTR7HMm0ZIUbgRyeM+nfitP4hM2k6PZqY3t3abzI02YXanJJH1Ix+NeZmGKw+LxiwdOS5r2fe9r+uiPkc3w9Wvi1TcbN6t29ev5CeIfBHiDVr6PUdN0rcJ9sYBdUcnsxyRgc17l4O+GE95o2nweIvNtZbSFUlaIANK2ORn0HrjmvGdL+M2k6rpD2s9rNYXipyc7gwXHKY7+xq5f8Ax48XWGiw2XhLUJ9bvbmfJOpWYe4tlA5UbMK4J7nkYPrx4uGw+aY2VOnmFPk9nJ8tk7NW+1LVWtttf7ke5h8vppPDVY6JL4tv6Vv0Nnw54V8X3XxYsNF1PwVnSrO7Y3lzdweZbywDIyrEY5GCMc5x71xXjXZcfGy+ivtNSK3j1YRPaxptHkI4UcDsUANfQXhr4wWkPwv0zxD4yhGn61dRS/6BGjbpnjYrlRztViB97pmvm+b4hXOpeKJ7i80eOJry6JxGxLx726ZPXrX01BVYRfsaeya0f4ruYYnDqhS9ng4J2von/Vy38VvEF9rnjW81S/jwCixxqgwqRrnAHtzXnbXn+lySYyjn8hXc+OPMt/Fd1pN0kyXVtGomheJgYgQOvGMHI596r6F4c0u+1D7TGWEcRUtA46//AFq7MPioUMLGdRdP6+88/D4yOGg54uL5mjE0vxDNDbtY+c8MLE454P8AhTfD/hu5ur99U0XUInW2k3opysm7spyMevOa7SPwvoF7r1rosVs8HnszXMkXLRRhSSwz6Yzj8O9JYWdt4R02QJNNdvcTAjcAoAA9B39ea5quPpyh/s6tOXRrdd3+NtRSzGlToyq4ZOMp6Wavfv379z0zUNY06HSITCsMd15KSLG6DMYI5J7eorm01+1vlj1XTby1SMeZErwSkPtDZKyD2JOPbFeT+KLrUPENy7LPa7F+RV3ksiDt7DP86foOq/2Po7WV5FiaNz5WOjg88n8a+ey/g2lhKL97mlLe/Z62132/PuPGU69ehzU3775fdWll1fn/AJW7HqN/eO+lXOsFXuUWJpfPUFkbA7kcYzivWP2aPFniLxt4LvJPFFtHKLS4WG2uDAEEy7c4x0O3jketef8Awk1+2s/hte6LoeoTyMyma6DR8hn+9sHZOMfrXoHwMu5U1i9sA0hga3EgQfcVgwGfbrXPQxWGjOpglSe9veVrJbWXZr8Ohvl6jl9dU78zqdfS/wA/Uzjrni/R/GRimkuWmafaLVsmN0J4Cr0xjoRW78f/AIaW/j/SrC5+3yWF5p7NscJvVkfG4EZHcDBFenmNGcOyKWXoxHIrivjTax6x8Ndc0+HVBaThEO+NslXDAqrAcgEjH6100aNWhCXsqvK+krX5fO3W3Y9bCUPqfPKpNyjvr+JgfCzQbP4f6bdxyajPeWTpErLKAztON2WA7AjHHtXKeMtPinvb6+g1K2DXTM8cTnDhmPGfQD19BUn7PPg/Nrr66rrU95dTvCwGWOwKGw2WzknJH0Arb+KHgm40vSZdc02R73yv9fE+1dkYH3h649PevnamBzSpiKf75VIRWsrJOTvqmntbZeXqceZOjXwbnRp3jq1q9N7v/gGv4x+G+nah8JLvQra1FzfLB9qhdX5lulj+Ug+hPGPQ18wfDtvE/hwan9rNxYtdW01nJZXMBXbuGN+GHBB6Ee4r274JeJNejtdUn1DUZP7JgdPIFw+drYO8DPIXG3j16Vn3niqTx149jsbzSbK8spZXgtdkGZok5w4fqcfeweOvAr6nAZrCVSvg6cf4bjftqr6fk9rM58diY08BR9j7sqlrK17L/g9zyHUNF8TXdzZ2enWk0skoyPIyCSBk9+mOa6LwboEOj2gutQjH2/zd7u0hI+VsrjnnpmoPE2r6lNbfZtFuLuwuFf5mikMbvj+DKnPXt6gVzuseJPFWi+I7bwxrmlobqJokmhnUtNIXwQcg9cMOneu2cMdjMNGMbRd9UtHZbdf60PMwVGtjMJ7LDNaPVben3nqvwVk17xR8W79vEEDaxpzRSTzTPDtjjc42YwAMnpt59a7X4b/EyC88aJ4btPDltYWFxI6QtDnzFIBOX9c4/CvV/DmmxaToVlp0KgLBCqcKFyQOTivKTousWfxXk1LS9JETS3WRNDCPKaIn5iSOORnPfNclevSg1P2erstF17s9XEU62GVGcfiuuayV3tc9juJo7e3knlbbHGpdj6ADJrz3wH8WNL8WeJm0SHTrm1Z1ZraR2DCQKMnIH3TjJ70vxh+IcvgtrKzttMjvZrtWdvOYhAgOMcdSc1J8J/DXhP7Ba+MdG0h7K5v4SQkkrOIckhlTPQZHX0rZRShzSXoddXFVKuLjRoTXu6yTXTTY79lVlKsoZT1BGRUGpXC2em3N20bSLBC8hRRywUE4H5Vxvxr8Uax4U8KxXujQr501wImndNywggnOOmTjAzxVj4PeI9U8U+DE1LWIFS4Ezxb1TasyjHzgfiR6ZBqeR8vN0Ol42m8Q8Mr81r7aHLfCT4o33irxPJot3pNrbQtE8sDW2f3YXHDZOD16jHPavWmYKpZiAAMknoBXBa94k8A/D3WfJexis769HmSm0tQSEJ6sR0GQeB6dK2/G+nTeKvAd7Y6PeJG99bq0E2SFYEhsZ9GHH41U0m00rIwwdSpTpTpzmqlSN9F+CLT+LPDCanb6Y3iDSxe3P+pg+1Jvk7cDPNeSftA/F3xJ4G8W2Wj6LY2ghNutxJLdRlvOyxG1cEYAxyeuTXLW/wAA/Fl9f2Fze3Vhp8ME2+Xy5S8wVSD8mBjJxxzxVr4efE/WvHHxbg0HxH4b0q8sjLL5UMlkGlsCgJDbmycjAB9+mK7qFCmv3i95Jao2w1epWpKVSPK30PY9Z0Wx+IHgC3m1HS4Yby8sFmhM0KtJayOgbAJGQQeDjFcN8GNH1DR/F8kcemS20XkNFdl4yAMcryepyP1Ne00V5NWMpyi1JpLoKvgY1q8K17OP4hRRRVncFFFeGWGvfEhvjN9hlW9+x/bSj25i/wBHW2z94HGPu8g5yTVwhzXOPF4yOGcE4t8ztoe50UUVB2HLeH/+Si+Kv+uFj/6DLXU1y3h//kovir/rhY/+gy11NABXiP7TxxqnhP6Xv8oa9urw79qM41Pwl9L3+UNFr6Hm5x/uNX0PK99WtDbPirw7/wBhyw/9KY6zt1W/D7Z8W+HP+w5Yf+lMdT7Ox+cZe/8Aa6X+KP5o+s9f0jT9e0i40nVIXms7hdk0azPHvXuCyEHB7jPI4rIsPAnhmw1S31S0tLuK8t4Y4EkGo3BzGhJRGBfDgFjw2etdLRVH6yYE/g3w5cSWrz6e0otCGije4laPIcyAshba5DkkbgcHpW/RRQAUUUUAFFFFABXMWn/JVdT/AOwHZ/8Ao+6rp65i0/5Krqf/AGA7P/0fdUAdPRRRQAUUV8z/ALV/xkjtbefwH4S1K/t9ZjuUW/uLcbAqbSTEr5zuyVzgdMjNbUKEq0+WJdOm6krI9d+PkPi64+FmrReCGnGsFU2i3OJjHuG8Rn+9tz79cc18haJP8YPBOs6f4t13/hK7HTrOVPOmv3laJoy2DGVc87uQB+PvXX+A/jJrVj8JNY8F3uvagfGU0rQ6RLMpdogSg8tpT0c/OFz0JGSOK4LxV4f+LrfDqbVPFsmtR6DY3q/udUuWDmV/l3KjncwB49skjua9jC0XSTpzta/3+h30abgnGVjzy9u7m8vLi8up5Jp7iQyTSOxLOxOSSe/NdJ4U17SfC8j6tpv9pz6ybSWCFjthjtXkjKGVWBZnI3HAwvY0z4XyeDY/GVg3jqO9fRxKDMbduBjpvUAsy567SDivrLwL8DPgfrFhLqmjhvENncMrox1FmEA67MIVI68hua68TiYUVaadjarVjDSSPmTwz8L9W161tJl1K1hnvgGiSUMclh8u5u2TjntnNU7XRPFPg3x5b+G9YtW066nniWe1ndWjlUn5SeSrDk4PvxX2v4u+GukppU1z4ZsPst/DGgtoYpNkY24HyjoDgcV4dq/7Put+JtYuPFOuawNF09QHvFugWm2IvzFTnA4H8R4ryKGYzqTlTr/C720/A+dw+NxM61TDYxe7JOzS0S7f8OT+KvDHjb4P+E77xLpyaK+izyxyy2MiP50EshC9VO3b0/PFecSeMtW+J2tRrqltbR3NvbLEiQKViWNep5Jwcn15r0zxh4mk+NWiL4I0vXNItWa5V7MPKVDNGp2o5Jy2R3APOOK4uy8JQeBLC9nYrLq1pC6XDrIWjd16qB6ZGAetcdBYXCqVeNO1eWl7avtc4cZjcOsAoJS578sbpp3XV3/rUbpfwy0jTdNnkvNQjvbm7kIhMAK+REPZhkNn6jFbvhDwjbWV7Bb2MbSXlwwjE0h6hj+QH+FQ2cFjHcWfiXXY7gNbxrJcQwy7Pkxloxn69+9S638aLF4ZIfDvhmWxBiEcHm3Ify2xjPAyex69a4MRLNa9N/Vr1bv3ldRS/wA0tDy6ccTm8pOVW0dE0u60012/q3Uo/HXTdS8H+JbLTL+3EqNaCSOdCQjksdyqT/dx+v0rkf7Xs77WdHh8KWEh18XMXkSyKDmRTlRt5DEkAcit/XrTxvqnwz87xOurXj2t+j2AuCXljR0YSlgfmC5WPGehJrrfgpcW3irT10u403T7fVI3e0sLqG2VHh3xMvmjHRlyee/1r162MpYajTlRXtFGXLLlltfS7XW3VaWPbp4LCYZxmtOXzfor9zhvBvh/x3481rWL+2W81G4t0MmoPPKd7nJxHz1bOcL7U3WdF8V6bokl2NM1KyglmW3aR4Wj3N12DIBz9Ku6p4F8deAZLyK31y0g1GQeTLZ6bqQN1LD97fsBDbeAfWuf8QQ+MNeh0my1nUr6dVWV4xdzM4jAI5OSeenvivUdelOfuyjbt12vt8icbRoe2jVqzSt38tdupo+AvEGr+EtfvDPZh7+KHyjHebsx78HkZ547H1rZurfV/EN6YftllCty5byDAFiiGD91vvLgZ6nB71yvinTdStV0zUvNWaSW3FmzxnMjvEBnK9T8pTn04zVyfXr7S/DNtby2kbSX7OszuvzxRrjCqe2fevOrYVzccVSjFVpJRv6X116LVrr0vqcGMhOtVpyw84uDu0rLXTW1+9tzrfA3hnRfBd3deLtf8QWV3plpE8KwW6F2nZxt2kdO/T+lc7pi/DrxHqWmeH2vNZtNRvLkI2qrErW6s5+WLySQ20ZC785zk4xXE+Ib9rqBIIFfylJdge7YwOK+kfCPgf4R+Cm8Kazr63o142UF48TStLFHKyg+YygYGD0HTjoetVRwk8FUqYnEVpTnOyWiSSje2i8223107Huwr04YaNXFWi1f8T1L4T/CvRPh9b3QtbmfULi5QRyTXCqMJ12hRxgk8/hUnjrxBofw48J6xrGn6TCZ7eHzPKiUIJHJAUMfTJFfN37S3xF8Val46k07T9Qu9N03TpClvHaTtGZWGD5rEEZyCCO2Pzqh4u+MWra1aaXoF1a295CbW2S+uWVjLczbRuYDp1yMY5IPrXHjsBj6jpVqPK7yTnf+Trbz6GtOlTdN1IR5mr2Xn6+YnjX9oTx54k0CKxhePRHW4LS3OnMyGRcfKhJJIxyeDz+Fb/7LfgHxRrniP/hL9SMg8O3UU8dxJLcZa9Y8Y25zw/zbj3HFXvGV34W+F3hO50O10m01yW+vFa4FzZKItyKdoVWzjGTlvfivYPgT8TPDfi7wrY2kC2mk6hEDCdORfLUFenl8AEEYOBXY8ZCrhm8PT9x6X0af9fcZU8bGtSfNDlT01ta/b1/DoVtQhuPAYv8AUreC4isbNWldwNwkjHQE9+uPqa8Ps/F2seJ7y4tZPEFzcpfqZJoZJiy4B3D5egwcdMV6p+1fB41a10a60N7j+w4Wb+0Fi5UOSoVpV/iTGR6Zrx/wZ4DvvEHjbTY/DrrZPHIJLsqSIxCPvEjP0G3pzXjZXlMcBRquNRt1LtX15XroeDm1GjOpTw3M43Tslt8/L/gnVw+Gzp/hC78QXmrReTIxtUs4kJkaU8gknAAxnmr/AMANQ0nSfFt3dahfRwSiydLYSOESRyRlST344/GvJPBPizW/H3xNtfCAtYbaG6uJI4CqMzQlVY7n55GF59K9T1n4cwWOtQ6Ta+JLW5vNwScSQNHHG/oGGc/kK7IweHh/tDSlI8jE5bjMsrU6jppcqVtVq/8AM53xRDrGt3d7rd2kVpczsXdIFEbR+4AHUevU9a7r4Ga7p5tprfxXqNlqevRzbdCu9Sg8y4TK8IZiOBv6ZOeTXm2t6nq+o3MGh6NBBDHcmOzEsshD72ITcSfu5J/Cu41vwpomheNLOG7vZvstmLf+0PLQKPMVV3lPYnn8TV+1nRpv6y0rvSw8FWxGEh9YpzTjJ2af5lHwLB8bNY1/XdN1CbWY0mtpVuvtm5Ig+QQsZPAJxgbeMH0rovgrq2seG/Etxa6u8un6KEb7Yb0GOOOQfdwW/iJ4wOo+le6+Hte0fxBaNdaPfxXkSNtcpnKn0IPIrkvjL4JvPG2lWUem30MVxZSs2yUnY+4AHJGcEY447mqqV1Vn70Uj3MbhHUlHGYeTlKOyT0f9de5zXxa8SaT4i1JfC1nY2F/i288aizB/I3Djy8dTjHfHT0q38BtN17TbvUoLjUJLrRljQQCRs7JM8hQTxx1xxyK5/Rfgrr2matDdprFjIkce51XcrFiPufTPc/lXpXw70bVdLa6a+XyYpAAsW4HLD+LivDxFfFU8whShrSa102evX7jPB0a9XEe3xEHGV/wttpv8zzX9snwx4y8WeE9J0/wlI1yEuWe806O4WOS4GBsYKSN4U549we3G58J7rUvhd8DtHh+I1zIL+NmRIFbzZEVmJSLIOCQvvgdM8Vd8f+CvEGpeJptW014pkZVaPdLtaNlHCj8Rx9a860bQ/F/i57yx8WXmo29qjM0cl4pJiuO21TyVwSDjj8q7pZjClRl9aahCL3bte52180xjvhaVB813yv8AzPQtT8L+D/i21v4lsdTu4WjUQTrGAGwDkKyn7p56+hr0uwtbfTtOgs7dRHb20SxoCfuqowOfoK4v4O+BH8FadeG41FL24vWRmMSlY1VQcYz1PJ5qP4/eG/EPin4d3Gl+G5cXZmSR4fM8vz4xnKZPHocHg4rpXLUmoqXu9zXBUXCHtqkFGpL4rHfoyugdGDKeQQcg15Rrfxc8BeG/iTLoD6Y6XzyrBe6jDboFVzjAdvvNjIyecVZ/Zv8ACvibwl4JnsfEzGOSW6MtvamUP5CbQMZGQMkE4HSq3xI+Hvw3s/EB+IHiQXUTiZHkhjcmO4lH3cpjJJ28gEA4571tCFGFWUZu66WOqpPlhzydku56xRWR4S8SaT4o0kano9wZYN5RgylWRh1BB6HkVr1yNNaMuE4zipRd0wooBBGQciikUFFFFABRRRQBy3h//kovir/rhY/+gy11Nct4f/5KL4q/64WP/oMtdTQAV4Z+1Qcaj4S/7ff/AEGKvc68K/asOL/wl/2+/wDoMVVBXkjzc4/3Gr6HkO+rvhts+MPDf/YcsP8A0pjrN3Ve8Mt/xWXhr/sOWH/pTHXRKGjPzfLl/tdL/FH80fZVFFFcp+tBRRRQAUUUUAFFFFABXMWn/JVdT/7Adn/6Puq6euYtP+Sq6n/2A7P/ANH3VAHT1n+I9a0vw7otzrWtXsVlYWqb5ppDwo/qSeAB1rQr5p/be8dR2ejW3w+j08yS6hHHfS3LMQI0SQ7Qo7klTnsB+m+HoutUUDSlDnkonG+Jf2mvEw+KDXei3Vu/hOG5VEtmtcGeDI3OSRvDHkjpjjiuz+K3w5+Hetadqnxs0i9utWgSAX8lhbSr5NzKoXG843oOhdeuAelfIlfUP7OHgA6j8IvEum3PiuxtpPF9oFsrOK4Bki2bgZHTg8nggfwjrXt4ijDDxjODtbT1R6FSnGmlKOh85eHtSs9P8T2er6hp5vra3uluJLVJfL8wBt23dg4FfUn7YcfiPxZ4E8IajoGkXt3o8+bydYYWeSN3jXyt6r0GGcZ9fwr5i8d+F9U8HeKL3w3q/kG9tGCsYJA6MCMggj1GODgjuK+zfh18XvBviTw3pfgtdeC+JbnSktiskbqrXHlYKiTGC2fQ/TmjGNxlCtBXt+QV204zirnzb8Jvg1J4/W5ih8Y6FZX8VuZE0/e0lwGzjEi4AUepBYjIyK7L4Ga14b+CHiLxCfF/ii2ubyWNLf7BpAe6XcrZLM4AQMOmM5GTn0rxiaPxX8O/Fk0DG60XWrVXhcqRuCupVsHkEFT1rIsNPvL6O6ktYRItpCZ5/nUFUBAJwTk9RwMmuidJ1U1KXus0lBzvd6M9d+Kv7QPjPX/F81z4W1u90XRoG2WcMJCtIoP+sk45J/ungdPeux8U/tBWHiD9n6TRdStp7vxJfRtp96FIhQfLnzwQDkHj5cDJyOBXzTGyrIrMgdQeVzjIrpLl/DsejSRQPKRM+9ULbpEYdM9BwCR70pYSjaK5djnxDhR5FyN3fRfmP+FvgrWPHvi+30HRJ7a3uipmMs8uwRopGWGOSRnOBzXomr/FTS9M+IkkFnoD6ppNtemGT7XMRJcgHa7AAcEtkgHPbNdR8DPDHhXQb/8A4Tvw14kutQSOJ4Y3u7dIPIJGH3Lk89hz0Oa479orS44vFmma94Y0RbZdQjNw17p5ZluLnedxXaSFYEA4XHJzXgUs3wWaZlPBcrbp31aaV1urnPiaWFxlaMK8b8u1+56vr/wO8UX3iny7W5ik0O6cMZ5ZNrwxnqGjPJYD04+lZPhzwv4M8E+KW8M6pqOj6h4lju2ktzu3uq9YxgjCvjkr1z+FJpfi/wAZv4T06LxD4gvXntYd0jklHB6/ORyzAcZPPFedal4d3eNrnxg3itbW5kdtQgLwNJJJOfmCnHRWPc9B2rhxlOWZUJ4KNVwts43V2trtdO58zl2NwFOtUoxbiuj6Nr8vmfQGsw3Fzp0oieDMjqj+bJhjuP8ADxyeK5r4h6hY+HvDJkhs5BMGAtzbRY8t8/eLD7v1qjpOqePJPCKeNtS0uwudKEyxLBZZZ8YYPKeSVwcLg+vTvS3fj20vLKbT/wCxdQS+uYW8mCeHEbqQQGLnjb/kZr89p8OZpltag5UeeMXeXLLrfq/JW6W31OuqqEpS5nuuu1vJ/M8Ua31STxRF4gu9Qa7vTcrcTyysd7sDnk984xWnfeLtTnvjZrbwuS22MBTkOen169O9V/EENxYzR2MFxBc3TLtljgyXjfrjHp196Ph/4otfCmsz6jfaFb6vcCMC3Fw2DBID94ZB7Z9+lfseJSqUXiKVL2k0vdW1+2rskjPDUP7QcamLs0lpp+NjsPhlrtjpPifWIvFEMkF9EFiikktmAiAJ3LgjK54Oe4FUfHthp3iTxcjabew26yjKIwxvQY3Mo9fapNHsNe+IWtSX1uhnuLsyvukbALIhby1J6nAwB9K5Xwpb3E3i2G8htJrq6EhBgQFjGPungeg/CvJo5ZCliamZKdqvIlJXTgmktr7arr59zmn7SX8Fcihfl0V27WS7Le7NfVfBmjwzRK2ujT49vzmaFpSfUgJz/SvZPCng2Hxh4NGuSy31tDp2LS0jkjHm3VpGqhHYdUJO/wBeAPTNcV8ZfBmqWNnDqGlh7siECYwJ91QfvYznPPOM9M15za+CfHtt4Zn8WW8N9b2g2uWinYSyDdjdtU7sD3rkw+Pw2Z4GOIWMs5XhG9tJPy0be1rt6bJHo4PL62Jw7w+OV2nfz/D1Pade1L4YePvEGmeD9cluodRhmWytdQsIlQqQNojdmBDL8oAODg/jXs0Hwx8I6fp2lQWWk2SyaTGUt7meFZJVGdxJcjOckn8a+W/gLbeF9N1uDxf4/wBQu7MW90HsIjbswnccmR8AnapI56E9+K+1oJre+s454JEntp4wyOpyrow4IPcEGqxWX03glgZVJVIbNtvV9dVb+tD0oSdGXubo+Xf2j4vDuseFpZ9FmvZ9Rju4t3mRqIpFAYEqeo7fWvC7LV9a0CytobJpLS5Fz56SqAWUjG0Dr3Ga7T9p2+1/wj8UJNAs7eaPQ9kctssqAi43DJO/HZsj2xzXoGjeDvDGj+KtG1KK9fVZLaOO4WVpUNv5xG4EBc7gpx1bBIrpwlShk2WRWIj7q1Sjd7LRHlP22HjF42MXGbv395/qematr3i2/wD2YbjXdQsY49em0vdNHJCBlS2C+w8AlPmx6/lXhvwf+JVl4N8N+JLXxPHfSx6lCIbV7eIfaNxDB8OcYUAg89+le1fDr4teF/G2v3vgi+unupLlHji86HbHcAA71Uj2BIyB0OKzfiB+z34Z1JRNF4im0a1j5HnBXCsf9piOPrWuAxcKlL99ScObWzVmjprKoq8Jcia6vqvT/hzzn9kL4dWem+KP+Fg/8JZY3NpBDLBDZRZFzlvl/fJ/DgZIwWB4Oa7b4satp2j+PVm0eM3Eu5Lq4WYHy95OQBjB5xk1xnhXwa3wm8Yw3/iDWrSQSW8v2C1sHMs1+pwNxGAFQZByT1wBmsW7uvEfib4i3dtfIY55oTPCkmUEMKnCrjGT1rhx/tqmYylV5fq8Ycyk9He+q31SWr0W/c4+IaixdDlg/wB6ndL+6v1MXx34hvJfGX9uWYh0+czi6SK3UeXFIDkMAc85Gee/avd3m03xd4N0+bxNZyWev3VlG11exDCq3VWZM85XaT9favKrT4bXusfES20nUPMg042BupbyIH5yGC+WuRgNznPpzivc2bw1Z6zpOh3WkSeSbeK2V0nOMAbF3L34A5zXmZvxDha7o4PBVE6uktU7W9bbmEMHNZdGVdKz3vbd+m3qc34HnsfDeha1p+m6hcXGp6jGY1uBH5ccQAIVlBJJOWJ7Unwig1DwVqt1qnibUfsGnXcBEe5ml85twxKQudqjn5mx1xUfxV1DwB8M7mHTLzVL19b1EBrOLZvWGMvjc+OxwQOvTp3p3wz8ZRanPDoE0Fy97NMUgwN6sh559ABkntisMXi84wcZ1Y0faxdrJaddXe3+ffQ58Hg6dDEUKeLfJZPl7PXb1f8Akcz8HPBvxS0f4xyeJNfurhdHTzpr/UXvBJb3kRUlSoBO4Hgjj5QK3/GXxq1eXxIH8LTImlQYAE0AzOe5OeQPTGDXVeH/AIleFv7RHgVrCdNMCvYrdSONj8FSCvVVPIHPpXm3xD+G17oetQx+G7S/1XTLtA1vNGnm4Yn7hKjHpX1ftlWmvapKVtvIM6zCrXpKWDldJ2dr3v8A5FPWfin4wtL6bxxcXN4un2ki+ZBFuFr2xD3GW6c885rd+DPxD8R/ErW7yew09Z4JbpZLoSynGnI3RQ2BuG1eAByR2q/8c47zQ/h/o3hKPRLO20vULYHUlSAMrzjblc9jnnPXpg8V2vwf0nwv8OfhFDqv9lLoaTQrc3+dzySP0UndliSMYXtmuXMMDhMdhfZYimpJvRenobZbajzQlVmqsXzN/Zs1qtb9+3psehjUNLtryHSm1C0juyo8u3aZRIw9lzk1NqEk8NhcS2sXnTpEzRR/32AOB+Jr580vw4fiH8RbnxN4f1lBZJeRzz+eGS4gAwQAvII+UgEHHrX0VUypRpJRX3djvwWLqYpTlKNlfR3vfzPFPgv4y8ba541ubHWjLPZ+U7zB7cILZh0AIA78YP8AStX9pudI/BFpC1o0plvV2zZwIiFP8xkV6qqqpJVQCeTgdahv7O1vrV7W8t4biF/vRyxh1P1B4qvaLnUrGP8AZ9T6nLDyqOTd9WeXfs+XmjaZ8PPPuriCwee9cO9zOqCVsADbnHGOMeoNdR8XtO1zWPAV3aeG5G+1uUbbHJtaWMH5lB9x+deH3vwc8dXWu3cS2dqYfNYpcPOojZSeMAcjjtjivorwdpU2h+FtN0i4uTdTWlusTy/3iB29uw9hWtVRjJTi7s5suVapQeFq03GKVr7XPOf2dtF8YaRFqa6/Dd21g2wW8Fy2W3gncyjsMY+teuUUVhUnzy5j1sLh1hqSpRd7dwrl/iB440fwXa282pLPLJcsVihhUFjjqeSAAMj866ivn79oq08Tan4ys7SHTrm4sVhAsvJhLBnb7+SB1yBwe2KdKClKzObNcVUwuGc6avLRLS57f4Y1yw8R6Hb6xprs1tOCV3jDKQcEEdiCK0qx/BejW+geF7DS7eDyRDCN67tx3nliT35JrYqHa+h20XN04+0+K2vqct4f/wCSi+Kv+uFj/wCgy11Nct4f/wCSi+Kv+uFj/wCgy11NI0CvCP2r+L3wl9b3/wBBir3evBv2sji88I/W8/8AQYq0pfGjzs3/ANyq+h43uq/4Wb/itPDP/YcsP/SmOsvdVvQZpYfFXh+aG2kupU1mxZIY2VWkIuI8KCxCgn3IFd04+6z87y+P+10v8S/NH2vRXH/EPUrqH4W6xq0l1deGruCxlnRjND5kUiqSilvmQ5IAwCc5x1rjbrxhqU/iC1mtfEeXD6UljYRNG0eoxzti4k6Evj5+VICeXk9680/VT2KivKPiP4su4NceTSPEYgjgsLe40u3gaN01O4a6aKSI5BL4Cou1SCPMz6Y9XoAKKKKACiiigArmLT/kqup/9gOz/wDR91XT1zFp/wAlV1P/ALAdn/6PuqAOnrmfHXgjwb4tjguPFmiWeoCyBeOSYEGNep5BB28cg8V01cJ8fPEeqeFPhRrWtaPYpeXUcax7XQsiK7BWdgOoAJNaUlJzSi7MqF+ZWPn/AOImpfAP4m6rLNHq174Yn0i2I+1QWKrHfQJgBVXuw/h4Bx6jp5BrFhDo2pN418A6rLPpGn38a2s0vy3do+Nyeah7EqRuHynpxnFehfsufCnw/wDEbR/E0+vW99H5Spb2dzCwVInYEllBHzMuB7Yb3BqH4eeCo/h7+0RY6H4p8SaNb28UjKytJvW8jdSqRuuCFLZU4fGO2eK9+EoUnKnGTfKtmenFxheKe3Q8d1q+1PUNWn1zUWl+1ajK900xTaJGZjuZfbORxwMYruf2Y9M0/Vvjd4dtdQW5KRzNcRCHH+sjQuu7/ZyvOPas74u6t43bxXqOj+MHmhlt5mWOzeNVigj3EoIQB8qYxjb1HrU/7P8A4t1Dwf8AFDSrzTbGG9e9lSxkidSWMcjqG2EdG6c+1dNTmlQfL2NZXdN2Jf2jvDt74b+Mev295JLMt5cG+gmk6yRy/N174OV/4DXKeC7HSL7xZpVn4gv20/TJrlFupwhYpGSM4x0z69utfUP7d9jojeHNA1KaaOLWluXit1EeWmhxlwW7BSVPPc186/CTwnqfivx3otnbaNdahZG/iF2yowiWIMpfc44X5ffNZ4atz4ZSemn5EUqnNSuz1z49fs/aT4J+HreJPDV/e3n2W4DXn2pgx8h8Ku3aAOGIyT1z7V89/Z/9AFyrFj5hV1H8AxwT9f6V674/uPjtrHiPxHot3B4oltTI6z2dtC/2YQBvlC7RtKYx06jrmvILu3mtJ2gnASReHUODg+hx39qvC86hacrsKanyq8tT1/4Z+BLCb4enxLe66mmS3chSM3dwIrVVVyuXPcnHU9MV7/8ACq3Hw78Cy3V1dWmtHUJDeQLZTCSBFVdu5X6Ek+npXxbqOs6vqenWljd3kstlYRiO3gGFjiGeyjjJJPJ5r6d/ZU1Hw34j+Hs3w/g1K/tdetWlvVmeFSqK7AHywSQyjjIIHJJr5rMcDmdPC1pQrKUpTurrSMbrS+vTrbc83GYDmm8Rf3tvJHFaveWfhrU7rWL3ULv7FqNy7CB28wQSOxc7e+3qPbip/F3hq/l8Jad440lJdUstQHzxQRlpLb+4XA5AYD04rP8AjjL4atUj+H2g61Nr2rQXcj315cW67mucqqxRsAAqgbhtXjJ6mrnwt8HeMtA8HanqOrRyWunCRHNuZsvCMH94QD8qnp+HOKqT+pKFaUl7SX2Xo5L+71ut9tux83UyyGHoTxOIvOqvldaarT735P1NzQb7xnY+E9DsRd3+gWSJLOyWrGN5pmlbHmE84CBfl6c9KxfEPxF1o/FKwutamjvbW2eFJYoogC6Adx03c54wM9hUugePNJ03+03uNUm1CyZYhHa3BZ3LlyHMZbOBs55IGceteceI9IuI2m1LSTdXlgT5q3DRlWCk9/cetThKFfE1KlLMYpRknaysnzeuqkvXXdbab0aalWjUqStBpcsZLZ/Pr/mexXPwfu4/Fj+KLfVLa5003BvhBLuSVlJ3lS2MDr17+1Q/DLVvh/4s8WT6H4h0G3kiu0YQy7CrFhzkMDngA+lZPwb+J2oCxl8PeIZ7m8jP/HvKwDMsePmQnqR6fjW18PdN8F6R40/tax07UpwX2Wn2l/KiQkHc2CNxHQDOP4q+ZpyzPB1MRSzJuUqcV7Ka0jZXfvWtrtfS+jt0O3H1MGq8Zydpxt97f32/roL8U/h3eeH9UubXQpAuhWo3x/Z2LTW4I+ckcFiOTwckVxfwr1zSfCA1LVry7S7ildLVUt0PmgfMwkw2MKcfXOK6TxV8XdTtpNX0/UtF36qZpUS6iYC3ZWJ2vj6Ecd8da8is9F1S9+zC10+6kFwSIHEZ2Ng4JDdMDv6V72Bw+LzTBV6OZxUKTa5Wmvejvdu78nfTd6F4fD06Kk4vRu+57lonxU0rUJ5Ywtx9ruLuK206zZAoCnhpJJOgGT90ZPFdNonhnxZH4kRdJ8WObG4uXuryzuFUZ7lY2PQHoRkcc15J8N/BnhLWdBuZrzxFey+JbOVpBpVkAv2hNyqipKwxnceWGcA5xxmvoL4caDrsb3UeqW/+klA0TC/Nwix5+5llUhhkZPO78K+S4nynBZW4xwCjeUbOm0nKdtE48yeq3uldvXVndRoy5rxdl1ZheP8A4M+INf1K11O01KxiUwiOdJmP7kAk5UgHIwenrXY+Atdk0xdO0FXVtPtoVt0JXkKq4DZ69q4v4v8Axm1D4e+KrLwfFpkEsJgSW9upixKpISMRgddoHU554xUel+NfBmlY1TVdbiFqFAjECmSR2bphRz0ByT0rbMKebwwmCo4OnJPluo+dlpJ+XXY8+VCGHxK5dpvV+nY7f9ov4e6n8RfBdvp+jXcEN5a3QuEWckRyjaQVyAcHnIPSq/wO+FEPg/wVFp/iaOy1HUjcvcEqCyQhgAIwT1HGenVjXhHxN1r4p6jrT6j4ZuvEEmgXcaLaTad5gWZWHfb8wOcjtjFep/A238ef8Iju8aLrDXO//RheFy/k4GN2e+c9ecV7eZ5tPB5N9ZcVOzV4J3afZ6aNdVbQ9CNF1YxhO1n3Kuv/AA18JfBj+0vilZLqGpz2JLWFhK4EUMkp2ZLAZIG89e3qa8n1z4u+IPiTrFvpur28MMW5Vs7K0jZlMp4JOckk9s8Dn3r7Gh02HUfDp03WbWO7t54yk0E67lZD2INcBrbeC/h/qWn+GPD/AITs0vbqKW8/dKEWGNSFLu33myxAC/XpXas4csv+tTp+/wAqfvO1tL2dk9vTXYwxlClXpTo1m7d12R4zrV/4P8Da54Wutd1S8uvE2ipJFcWFtF5sUVvNllRmJADJu34GfvY9DWT8T/iBZ+IPG3hrVPCsN1tsS8cl7JEY0mEmMxe4GCee9Q/HXQdLufFCa9NcNFe6qzGWBCApKqBuUdu2a9B8H/ZbrwfYRwQJHCsAj8vAIBAwfz6/jXhZjWwCjhs7lTdSTTg9bR1un7tnfeVtbd29DklmVOjh/qtHtbX7t+pDd/FSaVLLSzpM9reajdLb20kLAqq4JJOcdhjj1rrfh7bed4sXUdanYm2ie4RX+ZpGQZ/Qc/hXm/iV7SG8is7s7JLeWOZJVjDlCD1X0bH86tw6FquseMdPurK9uZLZ5hcQ3aAk2yg55xwDjj0Oa4sLl+BwbhiKSVKm05O/NK9tdH6K9r30vZnzqx9bFVaUa95Ti0t1bV6Oy7XsW9c03wx8cfidptxdQ3+hajaRlba4hZZVniQlwkikcHliCD3I964Tx54w1L4LeOvs2hvY6peKrxvNIh2BMgFRg5DeuDxXuXi7VvD3wu8Map400nwtbvqZkSGPa7BAZG75J2Lx/DjPSvPvgX4X0n4uX154g8RWNs1vp99vms3i8xJHcFwAx/h9Qcn86+wyzMKOY4SOMo3dHbttp67nsywOLp1qM8ZD2jg3qnaye3a9nr+Bo/Bv4ea14l0TSvGjTWlvbXcP2iKKRmLknI5447nPfivcWnj8F+Arq8mY3v2CJ5XWM/ebrtHoMn+teLePLLxVZ+ObvVNPmnttHslL280D+XDbWqLyoUEYAAI2gc1XtPE0ninR9V0jwZfXFxevbLLcWyRsHlg3AOFz1IyuQOxNeXKrTxONp4nDx9pGScXKLuopa2dtOvXU4qNsH7ZUqEo2va+t/Q9N+EXxIk8eXt9p+oaTDbS26CZDGxdGXOMHPQjiuk+KuhXniPwHqWk6eIzdSqrRK5wGKsDjPbOOtcv+zr4e1LRPDd9JqumCylubgNH5ke2VkCj73fGc4B968b0X4ifGib9qH/hH7mO9/sw6o0EunG2HkR2W8jzQ2OyfMHzyfrivbVLnqSdOy5dT1ctoVcZgv371ad76OxYt4fiB8MrVp/s7aWNSZVL7UlP7snCk8gZ3HjvX0l4Fv9S1TwhpmoatB5F9PAHmTbt59cdsjBx71sERyLyFdc/UU6satX2m61McDlzwk3y1G420T6f16GJb+LPDdxr76DDrFq+pISDbhucjqM9CR6ZzW3Xk+i/B/wDs/wCIa+IjrG+ziumuoodhEm4kkKWzjAJ696u/FH4rReC9eg0mPSWvpDEs0zGXYFUk4C8HJ4pez5mlDUdPG1KVKVTGJQs7Lrp+J6XRVXSL6HU9KtNStwwhuoUmQMMHawBGfzq0eQRyPpWR6KaaujOtNc0a71ObS7XVbKe+h/1tukymRPXIBzWjXjPgT4Q6roHxETXbjVoJbK2lkki2bvNl3AgBuw688nNezVpUjGL913ObCVa1WDdaHK7/AIBRRXI/F7Stc1nwJe2Hh+RlvHKkor7DKgPzID2z+vTvURV2kbVpunBySu107nXDkZHIorzb4A6B4m8P+G7uDxEJIVlnDW1tJJuaJcfMeCcZPb2969JpzioyaTuTh6sqtKM5R5W+jOW8P/8AJRfFX/XCx/8AQZa6muW8P/8AJRfFX/XCx/8AQZa6mpNgrwX9rX/j78I/W8/9Bir3qvA/2uP+Prwj/vXn/oMVa0P4iPPzXXB1PQ8VzWj4SP8AxW/hj/sOWH/pTHWVk1peED/xXPhj/sOWH/pRHXqVI+4/Q+CwMP8Aaqf+JfmfalxBDcRGG4hjmjPVJFDA/gaZFZ2cRiMVrAhiBWMrGBsB6gelT0V4x+mkRtrYmMm3iJiJMZ2D5CepHpUtFFABRRRQAUUUUAeZeCvE+s3/AIytoLnVhdreyamtzp3lxj+zxbXAjiI2jeMg4O8nJYEYrX8N3OpXPxS1o6lpi2DJo9msQW4EvmL59183AGPpXXQ2NlBdzXkNnbxXM+POmSMB5MdNzDk496wLT/kqup/9gOz/APR91QB09I6q6MjqGVhhlIyCPSlooAhsrS1srdbeztobaFc4jhjCKPwHFfD3x6Xwk/7TVws82prYm9txqxRFLLJhd3l5PTG36c4zxX2J8QPGvh7wNoM+seIL5IY403JArAzTHONqISCxyfw718633xO/Z78TeNtP8U654X1WPV2lXzZpIv3SFSNkkoV8PjjsenIr0cBzxbnytq1tDqw3Mm5WZ6L8Z/gZ4Y8ba8PGF9q+oaf5FqPtkduiv58UYJGM8q23jPPbivjifX7PTPHaeI/B2nvpcFpdLcWFvcy/aDGVORuJHOcdD0z1719+/GTxZeeEPhfq/ijSbNL+e2hVokYFkwzKu9sdVAbJ+lfAuq+JrTVrSa3PhLQLa8uZdz3lnHKkgJYHCJ5hRfTAXnNduWynKD5tVsb4RylF32Pon49W83xv8K+G9S+H97p+s3unBzqGnQzqs8TSKmSFfBIUgj8QeaxfhH40tf2fpr3wr43hvJtQ1GaG5uLezZZI9PQrgFjnDORgkLnAC8mtb4HfAPxl4P8AifYeJ9U1Kxg0uxR5PMhlYSTqyEbChHyjn5sntxmmeMtZ+B3xT8d6jem21eXWtPsZpYzuENtqn2dGcITknouM/LkVCcLexXvQWunQV429mtYnZ/tmalcN8G7WXSdWSCG5vInlRZwj3MBVuFHVhkoSB2618XaZbpdX8FvI+xHcKW9K3fiD458QePNRtr7X54WNrD5FrDBEI44I85Cqo/meeBXOO7uwZmJIAAPsOld+Ew7oUuV7m1OjKNJxTs+531tb+CNEs9Qj8Q6Xqd59stwlm1pcqjwSqc7vmBGD0PB+lS+CfiTafD27Go+CdEZNRngMV3carMJ2Vc52xbAgUcAkkE5GOnXm9AA07UtL1rxFpI1TRpZNkiTSMFdM4bDKQVYDJHuO9eo/GXR/C2ma6PDvhO1tk0W3gjnhdf3hlkkQMZC5yW4KjrgY6daHySlyPW/3aHm/WI4TDpVp+01s3+nyKi/D27jVPiMpmnRWXVDYqymRyCJG+Y8EdT61uL8YtZ1uHU/Dtpp9lZWOtRm381iXmijI5Gfuklcjp3rnPCPxF1y+8M/8InHDbyTbTaxEKTKYz8oUc4J5xmrnhP4Q+IJtXiN3ayQ6RFLmWa2lSSQKOcIu4Enp06fpXyUIrDVJ4nO5QjKLapSvry/N6vbzONKb5sPzPnS0b1tp+Nt/PuafgX4W22uR6paIbq7vPJ/0QoNoibsTzgnjHJAxmvRL7TbT4V/Dyxg8TRxRpMHjEKkSPM5ySpxx06noM9a5T4r/ABF1zwuE0j4eTRadpgVDcXVrGruzkdCSDtx0Oec5rQddQ+MngXwzB4quzpmt2cknlX0kYMVyrkDMkYxtyFXkce2Dx59TCrOMJDEZlUlCnUkpKN0nGysu9r7tdL9zCnT9lCLr1lNq60ta/wB3y/4c8L0mTWNL1j7Uun3MSyA4VoSBtYZGCR9PrXvds0Gu+B4p9LgNy5VMqkYDCUY3A7uhBzzmua+NWoTRwWmbC5nt7KUwfbIMeTKDgBgp+ZQSO9cRZeKb7SNLmvNHu5kKyqXRSQu7oNw7134rC4jPcHSxEEqdaEtr80dHaza76P8AA4saoYirf2d1K0bp/hf5nqXin4FeMtc0iy1LT5dPabkG1afHyHBDbsYz2x+tcZ4Ah8dRy3vhR7bWPsVskm61ELFYnLfNjjjPPTrXefB7483bafqVr4mjDIkR+yJbpt/eHooJ6A89c4rzPxT8SPHy3Fn/AGdr19bQWQ+RoGw7Ed5CB8+B68V3KnmNajHCSpw6c3Ney63jo+bXba2jOijRw3s3lybi7NdL99/O90ZNtFeeGdWGp6VcTW1/YSsY/MQZUjKkEH2JGK7L9nPxB41k+JcmtPfXl5YhXGpLNOTG+4HYADnB3YIwOgNed654ou9e1W7v7iNEnu282YgYBkP3yAOBk5P41B4T8Va14Q1j+0NPfaHx5sEufLnUdA3+I5FelmeBr4jCTeHUVXcbJyV7fPXztur6noYGGJhCVOtK76H0T4m+LPww8YeJZLLxV4EkvLWyLW66i21pFYHkKBhtue+ffFaPj/4d/Du68P6PJpdrKtnta6F0twR5qSKMbmPbAB7YwfeuH+IPhfQf7J03xbb240X+10We6tvMPyyuob5VPPrnFO+LmuNpvwKtdK1K+nt4L2xjg08RQ5Mq/fUdsjAwTmvkMRmc8XgaDy+coylJQbtezTtLbS+jen4dOac3LHPDSi7rZpbXt1/yPbvAWpeHR4YtNZ/t/SbbS7IrbGY3aBFZRgKWzgE46Vm+L9au/DF5L4sv78DTPODQ3Ky7opUY/Kq7c5yOw+tfLfw9+BPirxx8LW8Q6DrmnMGvtp02WZowpQEFnJGA4yMD+6evauk1/WtL0XwjonwL1ya5fUNOuPtEusbyLa3lfe3lqrAF4wr43cc9OlTT4Ty7CxVGnVkpJ88rP3nbd21/BHsY3CurFe+24/oe/wCm/HXw/I9gbyEta3rFFu7Y5WMggHejYYYyPX6VX/alurbTfCsHiDTtQtbfxDYkfZ0K75J4HYeYm0ckcBs9BtPNcV8HPhb4W1ayy2ptqUkKtcRywOBFK3A2tjPAOOMg8nNZniXw3rF9qcmoXV+l00k21vlIMUe7AAyeQByenetY5jl8OSnUm3F8yvJWvZ7NW7b3t6Xdj5rEYuvRi2o86vonpp1ucJ8HG1/x78U7TxFeWMWrWNjuW7kliH2eIeW2xMdM7iCBz0ya9203w3cLeXmtRaVf3X2dTNJa27BBK46AKSFJ9s44q78DvCHhfwX4K1yT7cIbaS5+03d1cOq7MLw2eAFwcAV2Gna3ouseCNWuPBGtWOq3TQSpbsswwZ9h2KR25x1ryMxhis2xMZUbQwfLZWfL30e9ru3ovM9udLC4lU6qXwvRW0Pn280eTXtXuGutQ0vRdcvJGaLQ7i7V7wKR8pKrxyf4eoHNdR+zL4Q8YeHPGt9JrEL2mnS2zRSRNKHWd8ghgAT05+b3xXgnh/4Y/FDxF8RI9Ul0fVo7sagk11e3kTQiNw4JJZsDjHb2xX3/AKVaLbWyb40ExHzsByfxr3cR9fwc6WCpSi4OK59G7crStFt/aWnvXdk3oEcswWElKrSbvLXfqYPjPS4bmyeym0+KfTJEPnwmLcjY5+Yd68P+AfxRtYfGuu+G4LHSbDwbapPdRXMNuIPIVCAGkP8AFu6c85x9K968WeJotBkgi+zNcSygtjdtAUe9fJfjrxR/wkXie/8AC2pHTjL9s882FtaoivJg7eQoMhAboSTk5rmyXB4SjjcSoVG20rw+zBd0tv8AK5jjM2jRp8rg5Nb8qv8ANk/xl+MFt4q00aT4KXV7GEyyfajKqg3EOOAMEkL1yD7V6J+xhH4Vm0O9vYZ4pPFIJju0LHdHAW+TaDxg45IzyBXnD/D7w/4TGlar4k8VaV4fm1fc0dpeB/MgizjcFUHg+rYAzj1r2K78H6P4P+H7W+nWJuR5Gbe+soCZbiVhlJAyZIySD1wK68bisHkmEp4fAYduFSS+Dz3b7+X5pI0hiZ4qM6k4OKjFNOWl+6+X5nsOt6tp2i6dJqGq3cVpax43SSHjJ6D3PtXPeJrg+Mvh3qJ8HalFNNcRmOKWN9uSCNyE9VJGRz61jXnhbWPHPwl0rTvEFy9lrKqk7O6ZO8bgN6+pU8+hrZ+Fng0eCtAk09737XPPMZpXC7VBwBhR9BXbaMVe+qZ5znXr1PZuFqco79bvocF8JF1HwjeLpU5mle6lVbm3dsiJ+h2jseefXFe0yyRxRPLK6pGilmZjgKB1JNVH/spNUUt9kW/YfLnb5hH86Z4k0uPW9Av9IlleJLyB4S6dV3DGa83BU60ZTdapz3f3eRthqH1al7OGttiDw94m0DxCZ10XVra+aA4kETZK++PT36Vj+O9H8A6lqNi3i1dO+1/dtvPuPLZxnpwRuXPY8VgfCD4X3HgnV7zU73VIruWWLyYkhQqoXIJLZ78Dis74vfCnVvF/iyLWNO1K1jieFIZkuC2YwueVwDnr045r1VGCqWUtO5zVKmJnheadFOV/h/U9dijjiiSOJVSNFCqqjAAHQCnVwPif4heHfAMmneH9Skvbq4S3jDtFGGKoBtDNkjk4zgZrpb/xV4d0+3sp77WbO1jvlV7YyyBfMUjIIz25HNZOEtHbc7Y4mk248yut/I2aKRGV1DIwZSMgg5Bpag6AooooAKKKKAOW8P8A/JRfFX/XCx/9Blrqa5bw/wD8lF8Vf9cLH/0GWupoAK8C/a7/AOPnwj/vXn/oMVe+14B+17/r/CP+9ef+gxVth/4sThzL/dKnoeH5rU8HH/iuvC//AGHbD/0ojrIzWp4MP/FeeF/+w7Y/+lEdexVX7uXofE4KP+0U/Vfmfb1FFFeCfogUUUUAFFFFABRRRQAVzFp/yVXU/wDsB2f/AKPuq6euYtP+Sq6n/wBgOz/9H3VAHT0UUUAfnn+0hrmra78ZPED6tHJEbK5aztoWBHlwoSEwP9ofNnvuq5+zZ8PtJ+IXjqey1y6eLTtPtDeTxRtteYBlG3ODheee+OldH+2voa6Z8XY9TSSVxq1hHMQy/KrITGQp78Kpx2zXk/gzXvE3h3WftnhS+vbPUZIzFutF3O6dSu3ByOM9O1fU071MMvZu2h7EbypLl00PrXwl+0r4N1nxVN4b1LSTpGjbXjgvrqVTEyoDxImPlDAccnsO9bWtePf2e9H+zX7y+F7iazYNbfYrBJpIi3OV2Lx6n0r4cuUuXH22dGxPI3zkABmzlun1rtPDfwi8feJNH0rV9B0Nr+w1Mssc8UqbYirlG8zJ+XkZ+lc88BQj73Nyr1MpYamtb2PVfjH+0pdaymveF/DenQf2NdQPaxaj5rrOwIwZFHQA8jBGcdxXP/s/eFdH8P6rZ+MPiLqOk6VoepWE0Omx3U4Ml0ZB5bMEHKoFLAscckVnfHy18KeC1sPh1oug202r6XDG2qa1Mn72Z3G/Yo6bfm6ntgdiTJ8YtN1PV/hB4F8faxCbK6aA6SttHb+XE0KM7RSqBwmVzxjB6iqhCCpxhD3VL79v1HGMVBRjomec+OfC+qeEfEU+kanbGIg+Zburb454SfkkRhwykY5rDQgOGKhgCCQe/tXc+JtV1rx7p3hu0sYfOOjaWthFYRS75f3eS0oXq24YPGcbcdqwLLS9c1yBIbPTFcWzFSyxLExLHozHG7GPwrrhVSj77S7j+tUlBynJK2ju7eX49DtIrRvHWlaP4X8LXGkx6lOS39myTNGy7QdqrI6hCx5O0HPTrX0D8EvhFpvgvwNJqHxOs9MkvYblriISy71towowhOdrEkE45HNcF4P+AOueGtb0HXJrqefUI4o7o21qATb3HXBcHoODnofWvSv2hBqEmm6LfXdzDNpqR+VKUcMgue+cdSQOPoa+eq4+DqSw+HvZbuz37J9T5rG4mhgMNOnh6bkou73erfd3ueMajfeFG+IN3r+i6F9jsXl82O08tF5x7cAZ+bHPpXrnhPx5pK2FtPq11HZWU8uzznHMbemB15rwrUI1hMzqrRS+adsbKRmMjIODWQfAnjbxHqtteeHtE1C9SRd3mR/cXBwTyeB/OuPOeH8uzf2c8XKyTS1e63stVv3Wp52UV8RVxDnGpy6P/hvQ1/HVlLJ4subeHVPtdiLmVpJ7YlVmOchh7V1/he8uNU8GanpdrqCx6hawYtC3zNIuPunuemM+4rM8C2OkNqt7oevyT2Oru/2azeTH2eKXlWEvcegI4B61taJ4WPhPxOq32oW1y8ludjW7kouSRgnueP1q8+VH6s6W0oWlDRa2euna2j8mcMqjpWlU2Wy6Xb6+f6WMz4k3PiS9+HEb2elhPOt45L8O2JYCDkqqd+QOc9O1cf4Ot9MNhJb6y91byvC774QrKzBSVjZT2JAG7PGehr0fxJrhSG705pbfLgpuVsnB+lZi+E9HsZ7BLXxLpWs310jF7W2kD/Z+/wAxHBOPoRzxWeRVHhcFP2seVXcla+1uvp+Q1mSlQlGFPSLvs/S255bYak0GLCG1U3BfagBAG4nofxrsv+Ef1aPwPd61bq0mqoGWe2RA3kwsMM+f4iQW4HSvQvBfwh8NXmqz6pfzXD3CPuS2ibbGhPR+mTzzjpVvR/F3hfSby50FrqXbBcOn2iSIbJME5JI+mOa87MuMPbynTyulKpKm4uSs7W6/L/h9Umey6ScqOIhFKM9W3vzLpv8A15Hh/wANvCVxr/inS4GW4UNeRgxbNwljBy4ZfTA69ua+g/DuufDjSfBVpfXMOh3clq5keylSN5ftXRkVGyVORgccAA15X4U1K6TWv7e0WS7W3tZxJPLZMQY4mfoSvY9MVL8eNY0NNMs7uxt1m1NZfNM0dvhliYHJYkDqa1z7D1MxzLD0lOcVdN8j0TWtpeqa9Frrc6cDmdWq5RnT953Sv06fmj6pu9F8D/EPQ9N1/UNNtb628rzoZHbaY1PLKxUjoRgg8ZBrN1qx0fxMNKa40yxnh02T7RpvygpF8hUEdiNp4+gI6Vy37KWr+Htc+Ey6Pp8l1cp5k0d6LgBWEj8suAThcMMYPP1rW+HvwWtvCeum+k8V61qlnBHJHp9jcSfurUOCpOM4YhSQOB1rzs6wdXNKUqWDxDgoOUXGzXNpt5fdazvroevQUcLNurH3tC/ruqW3hzwVqGoiGMolxG0kMeEZ9xC56cnp+VfOfxxutH8XaCfFk0Z0/UNPkhsbaIfvGuBJvdtx4wFC8HnqfWvcPjjrlj4U8PnSFhtNUu9S+R4ZycQxjneVUhs5xg5HSsvwn4Z8L+L/AIHvDPoC2/2q7/ev5rE+bGSBIrHkDBIx7kc1zcP5ZSyXBUszzCm1VpJq6bfu3fS9tn/wx59bMK1XMvYUJp07Xatrf1+7qcH+zDHqHhyzh8RLqk8lndmRX05ceWwzjcT135Xj8qtfGT4heG9U8UXfhLQdNntpba5YXN4ZAEmdQdyBPQN3746Vf8YNJ8Ifhz53hvSbaSdrtI4pZlMy22QxMhB6sSABngV5/pcuneJtLuvHviDRoYdQeZop7m1LIHkx/rxHu2luzDgHkjBr2MnxVHMufMa0lKnKbVPRXi7u1/N6dX3ObM6EvqtWVdbp27rsd5pxsNS/Zv8AGVjrN9JYWlrNHKtwi+YxbKFI9uRnLADH+1XhPgn4l/8ACC6FrMFhYXEmragVSKSRgsUKBWxIAMkuC3Tpx1rXbxUuraFqfhexHkrqXlMZZgSCYmLAAA9/U54zxXrX7Nnw++Fnij4c6hc63NZeILzekuoQyo0TaYVVvlBBzj7xLA4bHtX0OLwGHqYSdDFRvCTTce9mnr81rrqb5BN0MLGlXi+aO68ne3l0PLf2YNS8UeI/iFdWFx4hlu1mtnla2vb4kzyZGCgc8sBknHOM19t2882h6DZW94TcXATaSDxx7+3SviL4GaL4Vt/2k9MNprl3/ZEV+7aVKbco078+XG3zfKD0z3xjAzXsf7Xvxd1rwP4k0XQdCtESc25vJbmYbkdGZk8sL0P3ck9uK8rOspr1a06mAfLWnFJX2VvlvbTrY9atRhPFKcVe622PYb/xB4F1vxBbeHNS1G0TW9oeKzeUpKQewPAOcdOteF+MfgjpHg74pQePLrXr2+trnU/tFnpccQEzTZ3BTKTgIvrjOMD3rynx7JqHhfX/AAp8Qda1VNauNX8nUxbKxiuIVUIwR+CFHICkdQM4FeqeO/iPqnja20PxFZwT2OjTxCeyikUHEyEpLlsfMQwZfpg45ralltSjh021KpOHLN2sm7Wfna/4HlZripZbh5Ymirczteydv6/MufGD4Y6X8YPGGjXNhrzaDqQs/sz211CZUlRCWJjZSPmAY5Bxkc9jX0V4R0W38N+FtL8P2ssksGnWkdrG8h+ZgihQT78V8m/E74onwD4s8M63oMMesl7J7qNLuNo44GcmJ1+U5ZwA4ycAA9DmvqzwLry+KfBmkeIltXtV1KzjufJfkpvUHHv9axwtPGU8FSjiUlbRJbLt+B1RnWqYanObunsYejfFDwpq3i1vDdpPcfad7RxytHiKV1zkKc57HqBmvGPjp4N+L2rfGeHUvDZ1CSwPk/2fcQXOyG0wBu3jIx82SeOQfwr1zQ/hN4c0fxgfElrJdNIkjSwW7sPLids89MkDJwO1cV8PJ/ie3xZdNY/tQ2XmyfbFnB+zLHg7dn8I5xjb1r0aE405OdO23U8iljcRh3GOIhdydlbZLz/rY67xbok2l3dx4m1C+QWVvtuJ5Fz5gIx8qj1J4HPetb4c/EPSfG0l1BZ29xa3FsAzRTYO5CcBgR+v1rqNY06z1bS7jTb+ETWtzGY5UJxkH+Vcnonhvwh8MdKv9WWWWCFgPPuLh97Yz8qDA9T0Aya8jB4HD4bndNPmm7lTp1qWIUoNKnrzX3O2ryr9oXSfGGqWOmDw2t3Nao7/AGmG1cq5bjYxAIJA5+ma7rwf4q0TxZp73uiXfnxxvskVlKsjehBqTX/E/h/QJoIdZ1a1sZJ/9Usr4Le/sPc8V2QcoT21NcTGlicO052i+qZ57ZfCmHxL4f0W78ZT3qa1BbiO5MUo3SIGJVXJBywBAyOaZ8WfhNeeJb+xvNCvLa3S1s1tBbT7toRM7dpAPrjBr0bxVr9j4d8OXOu3haS2gQNiLBL5ICgduSRWF8MfiFp3jmG7+y2k1ncWhXzIpGDZVs4YEfQ1oqlX41sjlqYTBXWHl8Urert1PNvgzY654K8Tznxdfx6NYzxGGOC8u1/fyAjBQbug5+b3xXvgIIBByD0NeS/GL4W6p4y8SW+rabqVtCvkLBLHcbvkAJO5cA569OK9P0Sx/s3R7LTvOab7NAkPmN1baoGT+VKtJTtK+pWXUqmHcqLi+VbNvct14T498ceP9P8AiyNJ02OUWizRpb2gtwy3KHGWLYyc5PIIxivdqQqpYMVBYdDjkVFOag7tXOrF4edeKjCbjZ30FHSiiiszqOW8P/8AJRfFX/XCx/8AQZa6muW8P/8AJRfFX/XCx/8AQZa6mgAr5/8A2wDibwj/AL95/wCgxV9AV8+/thnEvhD/AH7z/wBBirfDfxYnHmCvhp+h4XurV8FH/ivfC/8A2HbH/wBKErF3Vo+FTcnxn4cFkYRc/wBtWXkmYEoG+0JjcBzj6V7dZfu5ejPkMJD9/D1X5n3VRXL+Lre4l8A3h1jRbLXr+GFpI7KK2MkU04z5YCtk4yRknpya5rVfC+l2vw207wZe/wBs+VpRtJJJ7PTGuhNICWOE2OHUsDuXaQNwzjivnT7s9NorA+HX9oDwRpK6pYR2F2sAVrdIhEEUEhfkBIQlQpK9iSO1b9ABRRRQAUUUUAFcxaf8lV1P/sB2f/o+6rp65i0/5Krqf/YDs/8A0fdUAdPRRRQB5/8AH7wFJ8Qvh3eaPYrZpqqFZbKadB8rBgSobBK7gMZFfHPjj4RfEL4c6XZa9qEHl+dI8JbT5Wke3+XHzso4DAkDB9RX6DUHkYPNduGx06C5bXRvSxEqat0Pz/8Ahh4A8KXWsLY/EvxE/huW9ij/ALPtQCJ2Zz8ryZUrGpHQPgnIPTr3/wAX9Q+Inwr8WaV4T8A/2pY+GtOtkexEUHmreMcvK0rbTuO4tkcADsK9J+J37Odj41+Jb+Kz4hls7W7aNr60EG5mKgA7Hz8uQB1Bx+le6+VGYfJZA0e3aVbkEYxiumtjouUZfF3T2TNp4hXT38j8z/H/AIiuPFnjPVfEV00jPfTmUBzyi9Av0AAA9hXqX7OWj+OPGPimwtdSh1LV/BbK0N+t+7yWflKpCqu44Dqdu3byPYVu/tW/BzQ/B+mWPiPwfpd3DbzXLx30SM0kUORlCAclRkMPTkVwXwZ+Kkvw78N+J7KJb6a61OKNbJY3AihkG4NIc8g4I6DnHtXoSn7bD3oryN5y56LdNX8jT+IXgWy+HXxlkjs/FFna29pKmoW6rIyz26FiyRn/AGhjqDyCD3xV+/8AiDZ+KfH9yLeSSeK8jjkSeRfLPmCJRIgX03Bse1eYva+IPFVzPrN9De3kkyEJOFHzuOFBJ7dea0fAnhbxZcas8mmzjR5Iw0bXMzBSuRyF7k/T865sRTpKk5V5q6X3fqeDmGEwuLpTjiqyvZK11aLXXSzevf0PR/GHiPVBpZ0wXBH2iBo3n3N5oXoMMD2qPwZ4X8Y+CdBltfEdu0FjqskV5aW8sgcEx5xJgEhSQw464xntXZWenSzeErVtUiTUbmzT7KZsiQ+aqg/KevcH/wCvVEeMbG6n/sTXJ7241C0KxpHPG8mVONpVuQF5xnPGK+Vp5nCGHnSw9F7623a/m9NvvPmI1a9PDVMFTbd1fm9Hv8zjfGEsM2rm6G4PKoMqsMAMBjg9xjFei6H4ts4dLOo2OoNaGGALI3zL5e4Y2njn8K5+WHSZdTitBextNnbho84J7A9PTjNcz4rjNhf3mmWio8DMjOVXncB0HPvW88PQzONLD+9GUFddPduk9122OHCVZyspKz73KsWox2/iGbU7iKLUH8wyoykohkJyGxjP4Vra54wGpWlvutDFMu7eEkwOcdD1/Cu4+GOneDNOWTTfE0FtqEd7gSTSxndAxGBt57E8nr3rnr/wHZ6P4luNK1DWbO6htpPla3z84z91ifut0z1rtlXy6q/rE4u9PRPXVW6L59jpqujOnzOSavbf+v6Rg2Hh/VLzSpdUs4kaEgtFG74eTHX+v1xXX+A/hL4hsLD/AIWFrOr6dptgkDXTxqGmcwbMngYGcdBnrVyS8XT9Sg02ztY5bWNlRoI2J8zPVQR064471o+LvFelweKdV064vj9ktJfJto1VjFHGqgCNQOOMYPqc9a5HmWNqUKjlS5oy2S35X0e/5dy8FjKMOdct+j/r5HmXiT4wWtxdaVY6NFqGladJegajdyzgSPESAuAn3QAWJ5P6V0Hxc8Jadq/g+ebQbZBeSBZI3tz8sin5iTjqCO/vWVbeGfBiLJr+r2sAguZmlgtpAWABY7fl/pXoXh6GS8sEu7W5tm06dnMd7PIEihIGdkmB8gGMDj0FeTjpwoYmhPL4uCi7W2Upfy3+0992/I9eeLpzUPqdNpxfqu993+h5H8IbzxF8N9IS5sdPg1W/8R3i20NmS2FEYPHGPmYuMdRha6vxJp2uSeLLTU/iJp9vbJejbtRg0ACjiPIJ6cZz1r1vwnpOnXUi6hHd6ZqUdu3+jTW0okRHxgn1U4PfHWvnDVdO8ZHx9daX4hluJLqa4ILTTFo8sflZecYwR06CoyvFRzDN8ReMaVSMXzt39o09lHVJKC5buzb0PXxc6mLy5Vaz5Xe6s9Hb/PWyPQNYvP7E0a6tvBetWWkJtaS6tLORYmnBxllI7gLzg5x0HWux/Zz+LSmGfwz4ivLq4dVNxZXlxJlGTIDR72PJBORyepHaudsPgpcTRxyya7AASuUNuSDz83fp6f0r0LxlY+FdVZPAs17pwuI5YwLaKRVkiVecJ6HAxjrg9KwqcR4OnhVhstvWWvPUUXeHXmaa97r1W1r3IwOCrQXtMQ9be6m/i8uonxG+Gv8AwkniWTxWNctbbS7gI1yLgEvHtABCAcHIHA45NY7+MofHxh0PwmuoeF9M0e5+z3AubNEkl4BXYhJCjGeWGeenWu6h8P8A9oeG4/DenXaxLY7ZIIppSx28jBP3sehOa+ffi3qHh/SPHU3h2z1W7fXliSLVArbLXj5kRe7ON5yT2wB0Na4HE4niDBRp01ZSj8bj1Ts/du1rbRXfqc1XC/Ua1aUKV/tPW/XVfj2O3/aa0nxXefCtIfCy3Usdvcp/aAhb97JCQVA46jeVyB/IVN8LvCl5afDu3sfiXaWr3VlMbmCbzxsWHZ/q5gMD5eT3+vHPH/2xqOl6foVlqGszrG8zNOIJxJKkC8qg5IGTnn3HpXqng3x3oniKz1WO80d3MNuR9mmYMkyOdhycejc/WvF+o4/AYGlg6KTpXm51UrSSba5l56PVX0teyO+Ob4TFLlrpRtZqL123+X3GSnhn4R/abu6W28PFpY8yFJ12qoyCUwcKevK81xPw+m+G/wAHvCfi++l8Rf2teazFsgsYDiVbVtwQAE/e+fJJ9BwOa05/AXhsWUGlaP4fih3XMeFt925VLjeS5ycbd3J9K57Vf2YNb1r4nPfafqFpF4SubrzGkaY/aIYs/NEFxywHAOcdCfSvQ4T+r+0nT+u1JSa+Gdto7Nay7/h1OyGJni7ytyU+/V+RW/Y/8MaJrPiC78cahqlvHZ+GyX+zzjayMVOyZ2+6FADHqeR+fqfxz8Z/DbxZ4JK6Y2jeJNRYyQ2dyqJN9hfAy5zyOowO557VrS/CTwp4E+GWqeHtFsbi6s9VnQ6lJcylpJUX7oJXGFBwMD1Oetc14J+F/hO41KOxtPD6QW7tuuJLdmVgOcZb69q+kxvEOHp4+NGak5O1rJWs/mefmGKescO2p6W7HgPhcWMmtXOh+L9KfxBZH96Abtonhfj94rjnleCvfj0r0vxt8RPh+9novhWXTbzw7pumWRNmyDzUDFiHXCgnsDk9Sfz7P45+HfBsMemx+FbTT5NU0vdb3YtJ988UWOBIgOSNxOWYZBxzzXgniCS48O+NrSTVvDNpqTZhube31O2fLKRjaoBGVJ55B5r1p4KnjZucXKMmukmtV1Sd4q/XTXqcKrVcZi/qOI1pqF2krXl3T9f16neftN6lP4O8N+BtF07w/pd3ZPbNfLf31gtwzSM24xjeMDgqSO+R6V7P8JvjJba++i6DqmjHT7+4t0jLwEeQJgvKqvVV44646VDr3xS8EeOlvvh7omqRL4mlhKW0U8BEYuFGWiSQjbvGGXPr0NQfAj4bappOuz654m0xYJIF22SSSBmDnO58AkdOBn1qbRjQUKi1Xfd+ZvjKmIpSoYWhTtFbu2lu3l/wx7fWU3iHSV1b+yzdD7Tu242nG7+7npmtWuVn8G2za82qrcuR5nneQV6vnP3vTPtXh42eKio/V4p6637f1/wx01HNW5EdVXN+N9G0nxlot34Zn1BEm+V8RSKZIWByGK+n19a8t+GHiT4jX3xTksdYF69mWkF5DLDtit1AO0rxxzgD1z3qbwN8LPFWj/FFdcvL6E2UM8kpuFlzJcBs/KV7Zzzn8K9X2XI9ZarU8x454mCUKTcW3F30sjndE+G/jrw38RrSLSlnNpFco39oI2yJ4gRu3DPpkbeatftF+GfEV542j1S1067vbKW1SONoIy4jK5ypx09fxr6IryTxn8aIfDvjSfRBoj3NtaMI7iYS7XLYBO1cYwM9zzWlOtUnNNK7SOXFZfhMNh3TnNxjJ+tjxz4fXGoapqM/hM31wINaiNrtdiyJIMMjlT6FcHHIBNe3/A/4ear4Lm1K71a7t3kulSNIoGLKApJ3EkDnn+dW/hhrPgXxZqt3rWi6LFZa1GM3HmQqsuG/iBHBz3I59a6Hxd428N+F45V1TVLeO7WIyJahsyP6AAc8mitVlJuCQZfgqFGCxFSona9nfS39XOiZgqlmIAAySe1eDeGPif4u1b4rx6bF5NxpU948It44gQsQJHmBxzwBnOcVb+F3xJ17xt4ouvDusW1sbG9tpcG3Qq0Ax65ORg4+uK4/xj8PPFvgfV7afw/LqF6kuRFdWMbCSM5+6wXOMjHPQ0U6Si3Ce7IxuPq1oU62GT5E/etv06H0/RWX4SOqHwxpp1wAal9mT7V/10xz071qVyNWZ9FGXNFMKKKKRRy3h/8A5KL4q/64WP8A6DLXU1y3h/8A5KL4q/64WP8A6DLXU0AFfPn7Y3+s8If795/6DFX0HXz1+2R9/wAIf9dLz/0GKujC/wAaPqcuNV8PP0PBc1r+Bj/xcDwr/wBh2x/9KErF3VseBD/xcHwr/wBh2x/9KEr3q6/dS9GfMYaH76HqvzPuqiiivmT7EKKKKACiiqWt6iul2Jums768AYL5dpAZZOe+0dqALtFec+N/EXiSTS4da0GG/wBM06wE8uqx3UMcFy8aIrAxiZWUj72ememRVC88c61HrEupW1xFNp6al/Z8elmACWVPsP2kTbvvBiccYxt7Z5oA9VrmLT/kqup/9gOz/wDR91WV8MPEGs6lfzWWrajb6kH0qx1NJoYRGIjcCTdFx1UbAVJ5weSetT+G9S/tL4pa0/2C/s/K0ezjxdQ+WX/f3XzL6j3oA7WiiigAooooAKKKKAPJ/wBrO71qx+CeqXWiXktoyzQrdPESHMDOFYAjpyVz7Zr4g0PUtFsdNvI77w9Hql/K6+RNNcukcCDlvkTG5icdTjGeDX6Y3trbX1pLZ3lvFc20yFJYpUDI6nqCDwRXknxQ+E2jXGk6fb+G/BujSWtvK7y2kcKREs2PnB4z0wR6V34fHrD0XHkb16OxpLGRw9CTcXL03PDvCYOraDb3VnaiBDCHEAGMDOMD2qbVwuiaPLql+n2e0j6nA3MxOAoXqSa674p6Ld+H9G0PS9Pul0bXPLM955ESvEYs4ji5/u7cfLjjNed+ObrWNfs4tGv7W3W1dBIZbcscyqMkHP3R6dc15UI4mpXjsoN666pfq+2/mfnawGD+sfvZ2V7uN3dLfdrVpb6st6H4gtLywubnR5vNAjKMoBUqSOhFUbDW0W5aK83kthUdQBtOeh9qteB7Cxiht9EspGUgFmkZeXPUn611XivRdOn12HWU0s4CIbhEf5XZQBuIxxnGT75raricHhq0qNRO8tV302103Ob2OH5qmj5E/dvv6/qY2naPbXWrC4a4kjPmB1jRM5PrntzW7eeHtFk8TvrELX0OmpMJXgudqyMRgnDDPyk5wcZ9qo+I9Uj0t9NuLGADcGk2EAKQRjk9c81ZOu6ZrFlFam5FvczY+RgcBs9CeleVVxOYSjGtTTUJK17JuKTd+nlvr6mtK8KbTs30NHwzY+H7vUHvrp76W0iuOLZEClh1wXbt9Bk+1ZPiAG91y9utMs5GimuHYRBgTGSeVJ9qj+1z6daXNvaSAXhlADsN0QUA5467s456YB4qr4Ikv7WSaa+VpftMpZijA8nucHj8e1atYinTnWUk4q3Knu/XY5lGjUopWSd9bf1+Q/wRpupweJJri48+3jtvN2TIDt87B2bSeuGI6dhWX470rWLK3t7uS0kNpJIyC6Vcq0mM7c+uOa6nxNq91phkSSynjglVfJuV6E9/5Yz7VzF/qusatpaabY3V2YEm84oTxG/QMD2OM9K7ctxOKxFWOJqJRhb9N2+nodT9jCtHmjt93zMS8uLa4sLTTmWVLtcKxchVVycYJPQYOT6Vvad4jis/BjeEltUjiuZy1zcPJv8AMckBQBjAGQvrWBqmkTxWYuprg3FznM7H+NietanhX4aXPjJpZrfxLLFHpnlzzWMMGWlIbPyPnPGPQ9K9HF08HUw6lWu1GXMt9JLW+nbpfy6no4JwnzQoVeVSunv87aX/ACOz+CN0PDt/f2moXUC2lzEJMhSXMq8BVHQ5BPUjpUvjq1t5vHFh4qjT7VYrPCtxZyEebuBx8q/xA4/Q5rY0bwX9ovoro+bb26bmIb77sOgUHsD1P4d6h1bU7bS7Ey6jCjIh2riMbwx4yM1+d4rG0qmaPEYSN6s48s1qm01ZejslZq2ybOuhicZHCQji0uW7cX5rr6a2+/1PQ317RLZY5brVLWBXRnTzHwTtGSMV8ral4z8P6z491caLDq0mo3N+0unXYcAFt24/KOcnDYP04rvbrxhod3pl/b6h51lEVHlzBN5bn0HuBxWD8PNB+HMWvTahafbbvWo4ZbkQTWrRxqgQlzGpPzEDdnOMdvWu3hrJXkGHr1pQqc6totpaprbe2z12vfc9n+1lmMX7enolo10fW936PZk3g340an4HnhS609da2tw00uySKPGGQNgk54PPTFdt8a/hZovjK9tfiB4e+0WN3rVnHcO7DdE7FQRuAGVbbjoe3SvPdH1Tw/dahu1zSEbSbdvtEsaQGXEanJ+VRn8q+lfhv8RfB+q6TH/Zt5I9nNJ5cMhgKxYHy4HcDtyBXuZhXngsSqWFpujze9KenKnpZWel5Wd0rd9dR4HGSqYRym+RxfLrrfqeP/Dv4a+F2htrfxTrl1DdK5kluVkSOB14xHlhlf8Aezzn6VwN54017wj+0DqPhbwvZwz6O2pJYyaeyCY3MII58zG4HktkEY49K6f9pmbUfD6X/hM6LK0eoLut76SRBAYdwJbrkEdMED1Gav8A7PHwn+Hl4dE8Ut4qmvtX047rs2V6otzLyQjZUOAFIXqA2Peto5hWpYRvMX71RuMbq8W2tL2Vkr6anVlODp8k6+IguZX6Lbv5Hsfhfxd4Bu9cbwvbRPa3ss2wPyyyOM/KH9evHT0rC1r4neINN+Ik3hPQtDtZYIJTAscxYSSNtyXLZwB36dKszfCWx0/xqmvWF44tTOJ4I3kULG5OfvdSM8gVkfF7x1/ZPxBl02Lw7p0ksMKRSX0kOLpw6DJjcdMA4HXkGuHAYakpVFh6N6sYW55RUU5a6aJXSaW2mqseViMRiKNGLrz5I8+0ddPxOX+GXib4yWfxMv8ATfF2pWXiTSZ7Ce4uVt2SSC2ZcBQMKCnzEDaeoJPbNe2/DTUXvI7y1+x28CLhvMgj2cnPB9/SvnTwvf6p4D+IIkFk81zbNJFJby5QyoQQc/hz3FdBqPx612+Sew0PR7HRoph+7kjBeVT3PZcn/dr0auVYqtiqdb2ifJHWySve+tru3/AIWdQrt1px5XHSyIvC/wAKb34X/FGLxr4p8T2MGj29zK8EkRd7i8LhgEKBf9rLcnpXp/ijWBrmq2eqaSlveWoQNYXItlkIP8RBZcgg5GOMYrx7xj4m1LXfAmknxFetPfxapLDaFlAeSMxBnL4xjaVABxzk+ld18CvE1v8A8IJrnhdr+LTr9Ulls55H6mRSMqOuVYA8Z610ZzhquLoKTquDi9WtNF9xP9qyxWIjTfuxkrp9f63+4+SvA91qGmfFqDUrGF2urS+kmRmQt5ZBbDkHrjrzX3l8C/EuveKPCc15rybpIrgxxXHl7POXAOcDjgkjIrxX9lr4Y+KNN+IM3iHXLWBLC1glhLNKshnlYAAqB2wScn1r6ojRI0EcaKiKMBVGAK7MbiKVW3s2pKy1Wp7WIVSriI1ef3VG1ls/P+vvHV89/tU/GzxR8M/EGj6P4d06zIubc3U1zdxs6uA5Xy1wR6ZJ/wBoV9CVm67oGh68kKa3o+n6ksD+ZELu3SUI3qNwODXJRnCE7zV0b0pRjK8ldHAJ8ZtGs/C3hzU9a0+8gvtXsIryS1hQMYFYdTkjgkHHcivSdNvLfUdPt7+zkElvcRrJG47qRkV4J8SPht4w1/4myzR24n0y4dFiuPMUJBCABtx1GOeAOa9702zt9O0+3sLSMR29vGscajsoGBVVo00k47s8vC18RVr1eeNoJ6f11LFfO/7QV34J1LV7iOyneHxDZnbcOluTHcEADy2bP3h647YJr6EuJ4baIzXE0cMY6vIwUD8TXmHiP4NaHrWu3uvW2p3ML3YeZYkwYxMw4fPXbnnH60YeUYyvJmea0atej7OlFPvf80cl+ypJF/a2txfZCZvIjb7Tk/Ku4/JjpyefwrK/aQ8PQ6b4u/tkakskmpgMLUqd6bQFJz029MV2PwP+HPibwn4lvNR1iWCG3MBhWOGXf5xLAhj6AY7881qftDeEJvEHhuHUtMsJbrU7F8BYuWaE/eAX+LBwfXrXR7SKxF09GeX9TqSyrklD3ou6+/8AyPFvhR4X8Sa74itb7Qswx2V1GZ7rzQvlDOenU5APA617p4s+LmgeHfF3/CP3NrdymNlW4uI8bYiwB6dWwCM4rmvhE+qeAvhXruua1o8sKpN50MLp5csgwqjdnkDJHXoMmvOfB9pq3xD+KKalcWYuke7W4vs/6uOIHhT7YGAO+KqaVWTctkYUKk8FRp06N/aVGm0101PQPjdefEWLxrZr4dbVRp5iQ2v2JSUeTPzb8cZ6fe4x+Ne06abo6dbG9Ci6MS+cF6B8Ddj8c1PRXFKpzRStsfSUMK6VWdTmb5unYKKKKzOs5bw//wAlF8Vf9cLH/wBBlrqa5bw//wAlF8Vf9cLH/wBBlrqaACvnn9sv73hD/rpef+gxV9DV87/tnHH/AAiH/XS8/wDQY66MJ/Hj6nPilejI8A3Vs+AT/wAXD8K/9h2x/wDShKwt1bXgA/8AFxfCn/Ydsf8A0oSvocQv3UvRngUIfvY+qPvGiiivlj6cKKKKACiiigDP1jQ9G1gwHVtJsdQMDboftMCyeWfUbgcdBTv7G0j+2BrP9l2X9pCPyxd+QvnBP7u/Gce2avUUAUdI0fSdHSVNJ0uysFmcySrbQLGHb+8doGTWNaf8lV1P/sB2f/o+6rp65i0/5Krqf/YDs/8A0fdUAdPRRRQAUUUUAFFFFABVXWL6PTNJvNSmV2itIHndUGWKopYgD14q1SMqspVlDKRggjIIoQHzX8M/ipo3xq8dHw54k8IR2rCCSWwuYLli6ovJSQ8djnPTPbmtr4qfDew8M+Ho9T0ue7nUT7JxMQ2EYfKeAMYPH41213pnw5+E5m17TvDttZXuoMY/9Ej/AHkn8RAycKvQkDA6Vyfw68XeLvEXjpYrhnvNLuGcXEDRAwxR4OO3GOPrW1eVOU701ZHz2d/2dVrKgofvJaXS1XZv+tjivAvg3GjXnir96Y7eZYIRjjkHe30HA/Gua1HVvEFnr7xyNM0IkbbCR8jp/XjHNepW1n4v1LUbvT7uyvjLFO2I1QrAi542dEArC+IWlTaUz2F40f2mEq+1GzlSOteDLFyePk61Lmi0o3f5o8GpCVPDc8U9Or0u/wCuhxN863lqEnAjjyWRTx5ZPp6Vj3WkXNrp32+SaNEZtsJByzt/T60viadI2gRieQxxUd1ek6ZBY214Lm2IWRxJFgwydwhz05xz3zX0+Go1YU4uk7JvVeXW3n/W5xYOlPk9pJ6G5o8V5qWnpNj7TJyspHXd7/X1rOs7W50+9mW4hmWPOzzFQmItnpu6Zq54USTTb2O8kkJRlwyIcgqRwa6zxDcQHw/JdeeqwqA5PqPT614uKx1TCYr2EYpwm0r9tdvl0CNOnNVOXV9ivYRx6zor6beecyxkAPu6DqoHpjms+FLXwjqyiWad7S6h6lc7XU9eOvB/Cp/B+r6fIDbrdDzZX+RGUjPHY13c+swaj4GTRdYsbBbq1v8AFqfLB82HGQ/PRsnB9cV5VSUqNetSr3VNq/LtzPur+fY7sHT5qPvuzS/pHhvirUI9X1sJp0TJDuCRrnG9ieuO2TXTW2iPoP2HUI7yUX0UisrxNgI64JGe/NauvaVp+nw3OuWUUEF3HH8rFFKZyOQp4De4rlbXxBPp2nSrdK90l2JPLDEfu5OMSDIORyeK93DYqpjcPTWC0jHRp7t2118lr5+Q6sOdKnT0Z11nq3jW68Ry+JJNSuLhGdt8TykBkPVUU8ADt9K5X4iX9kde+zxLqEk0aL9purufe00hUEkIAAg9hVv4d33iDVMaJYtascMwmmYlol7nA6j/ABrsdY8G21h4GMuqyW17qltN8k/l9ISQFjyeWJJ49OleZUzHD5Zmz+tOHPK0Ul8TTdot6dHpa63vtFHp06OKqYaaleUVd/NLWx5Tpemtrt/b28QcbZNwfB2jHc16l8GPhp4rtfiDpmtXUVtHp0G+R5jKr+cjKylQv3uc4OQKgn8HatoulS39lfxWsvl/PCiApx/eyOvbIqjB471Sx8YII5LdLASrHgEEeWSBuEg9ucg4rrjxBXx/tKmWqNSmk76tO687bu+nTTdCw0fqs4/WE47adVf9Dhk074gaP+0JeaVbaLPZWR1CRWhW2P2YWRY8hscrswQc9eKp2Pje6+HAm8Lw+FZ7m6tb+SRpJHKxzIXyGUAZAK4xzX1jaTLrVnHeQXH2xZFG2WM7gR2rzSwTUtT+JWp6W8UTWFs0syy3cIjFsEH3gxA2jOR7jn3r5vK+IZZ9iq3PhfdhFO12nJxbtd231tZ+e9j6rNHRw8KfNTUlKystNej06bnmNhrGofHjUb/SfGM6+HtQtLbdDdrA5iVC2VjaM8jnHIPTNenfBn4B6x4J069vH17T9Uu78oBFaswhES5IYMwGWOfTj3qxrcmn2NtLq9xd2wXAjBjTdJK2TgZ9MZIrvPhbMuu21pqekuRawv5cuTgqQOVI98/TmnXz3E43D/V6eGlKjOSi7NvkejerW19e3S5z0sUq06mH0jGSUrXu3/Vjwb4weKkg8f2/hPU7y7+zaY6wTurbo4CxBLIvfAI9Ole4aj4i8FeFYNJj8VW6X95bRLHZ3MlsJrgqvG5jjt61teJPhB4D8Q+M4/FmqaS0uoqyNIBKyxTMuNpdBwcYH1xzmuC/ah0aGa40a60+O3NxGskc8UbjzdpIKHZ1Izu5x3r6ZYJqthY0KrjSpqXMnb3tNNfLX8LGOJp0MJh6lWlC83bV3e3kT+Nvi14I1aO4t/7BudReAh7O4bEYaQcZz95Rgntz0xXkMWlXWv3ck/h7w4ybWG9LbLncef8AIAq5YeAPGF5p4vLPQbqeDBOUKlhjttznPtjNem/CbQte0eyjsrnSZorqW7EvzL9xfl+8R06HijOMfDLqMcRhYqc21FK+6b123sr27M+doxxGYVuXEXjG26j93Q8/uPh7rOm+HZ/E/ijSJEs4h+7gklZJmlY7VY7fmUAnJyRnp3q38E/B83irxM8nnvbW+noJmkCbgzk4VM/mfoDXof7Tj6xr9vp3gXw7rkVld6izG5RZCGCjDKXxyE+VvrXmuijWPg5q09jb6zJqh1O1Q3rMWUnGQGUEkKRlsY7da7a+YUZ3wkpXqzi2o63cdt9lfVatG9TLaGHtWk26cHZ+rSe+mnptbbW59N+EtBXQbSWL7QZ5JWDO23A46ACtquH+Eralc6Y2oTNN9huo0ktxK2Sc85HoMVj/ALR2saxpHhK0bSdRNkZrrZMY5dkrLtOAvfGeuPavOymClQhCMHDpZ9NT3ZYmFHDe2tolsenSSRxlRJIiFjhdxxk+grwv4l+KviLp/wAU00/SVultA8YtLeODdHcKQMljjnnIPPGK5e68GfE3xZo+jatcPLeJ5RSEzXQR4k3Eq7ZIzkHOeTgD2r0zxB4zlm+Ger6b4H1qDWPGOnaXiMRqWeSRQFd0DDDn7xGM5OK9iNNU30f6HCq08wap60tU0+/l/Vz1FNxQFhhscj0NLXzV+yN4s+Il1H4hufiJe340OBUMN3qwMZScsdyKzAEjHUdjj1r6Psrq2vbWO6s7iK4gkGUkjYMrD2IrCtSdKTiz3qsFTm6d7s8++PHhDXPF2hWMOiOjvbTl5Ld5NglBGAcnjI9/Wtz4TaBqXhnwPZ6Tq1wst1GXYhW3LGGOQgPfFdXRSdR8nJ0OKODpxxDxH2mreQUUUVmdRFeW1veWstrdQxzwSqUkjdcqynqCKzvDfhvQvDcEsOh6ZBYpK26Tywcse2Sea1qKd3axLhFyUmtUFFFFIoKKKKAOW8P/APJRfFX/AFwsf/QZa6muW8P/APJRfFX/AFwsf/QZa6mgAr52/bR6eEP+ut5/6DHX0TXzp+2r93wf/wBdbv8A9Ajrpwf8ePqY11emz573Vt/D0/8AFxvCn/Ydsf8A0oSufzWt4IgW78eeGbVpZohLrVkheGQo65nTlWHIPuK+kxC/cz9H+R5VKn78fU+8da1bS9Fsft2r6hbWNtvVPNnkCLuY4Aye5PQUy51zR7bRV1q41S0h01lVxdSShYyG4U7jxzkYrH8UaFHJ4Wt9NGm3mvC3njkRJdSaKbcpJD+dkNlT7isFtC8YHwxoMF5BDqN/ol7BffvL3cbsDzVMRdl+9Grph2++y5OOtfJHtnoFldW19aRXlncRXFvMgeKWJwyOp6EEcEVNXP8Aw80i70PwjaadfCFbkPNNIkTZSMyzPJsU4GQu/bnA6V0FABRRRQAUUUUAFcxaf8lV1P8A7Adn/wCj7qunrmLT/kqup/8AYDs//R91QB09FFFABRRRQAUUUUAFFFFAHPeOfCWm+LtOitL95omhffFLERuQkYPXgg1Sk8JHSPh5feHvDM0kVzJGxSZ3wzyHGST2yBj2rrqKDlng6M5yqcvvNWv1sfP3w503x5ovja0sBa6lb2/nA3aPkwGP+Ik/dPHQjnOKi+LmhahoHjQ6/dSR3VteXfnQgt8xC4JRh6Dp9K+hq88+NvhHVPE+m2NxpUm+WwMjNalsCYMByP8AaG3j6miy6ng4rJFSwMoU5OTT5l/lY+eda/sSXVpri2jaP7QzSm3nIcQ5J+VG7r6cA9veuLLzSag+F4LHhRxj2r0abwH4gvo2v4dOuX+zEedGkRLgZ/zx1rQfUL3RdEbQL3w9ZQ/aD5zyT2uyd0P3fm4IwQcGuvDY6nGPPF81/wBD52nUdFOdZP3l20v+lzziaHWvtELxRzKgChCvCD61rXGl2s8RE+/cTuZw5HPc46Vf1K8On2y29xHtEjCVQF+YjHXPpzT9KSHUnks77FrazwuY7nd80bhSV3L/ABKxAGOvIpfWKlVRmrRXddf8zD2tSo4KPuee1zmLKVrK8huFCv5MmUBPDbT7VranqFtrdx51w81vciL93gjygQM49Rn1rmluWM3lFeAxA9a9I+FnhK01tXvLuze78pZZBDv2q6qpA6cnk1vmKo0OXEVb82ya318vzPShRm5KD6mD4ZsX1C/gZLo3NojCRo2JIH1B4q/baTpGv6vqVvI1zKloQiSF9vlnJyqj+7WdpB1TR9fup4YYkthIyG2Lf6xRnbg8kdjms+C7vluNR1e2W6t5AN00trHmNST0ccgZPc151bC4jEVJ1KNS3urla6Nu7vb7rr8QouMG4qV35dD0rw5pFholzBcabaqtxGpjEnJaTPBB9a4HVrPxNb39xJew3sM0zF2+0bo/NAbI4PbI4rS8HeOPEkGmLbJr00YtpmlRMKNpPJOcZOTnrmtrWvEDatYSMY5r3U7lSxUIT82eWJ6AV5tPDVssxEpzXtZTsnJ9Ervd9Lu/RFVsTe9GMneOuu3n1O88Q2uuWfgttd1SOCPT0gSVysiszhsbRx1ySBXnWu+OLG58LJY6ZpEUMjIbaXzYwQkeONpHr+mK7dfH+ma94XtPDOpadcWNsbdLa4hZfl3A4Bz94DgEH1rB+Lnhnwx4H07SNPttOuLm5vQ1xOZpzlduAACB7nivJy7J8t+sexWGnzQkpLZRf4pO3n27Ht160/ZyrUaqkrJS1u0+239a9Sp8PdZn8M+FItQg1KSzWWZ5Npk4d1wPu9+AKqv4S8efEbxoNcjAKTmKSS4kkCJbLgfLt68YPABrktZ3ajfJLplqRbrbqYoICZDAo4IOMkfNk5PrmvVvgTrXiW10PVIbmeddNyn2d5v4Hyd2wn2xXuV8Q8pw9TMq0/iu3F76vSK1+JbN7adjnwEHVrqhry/hot/JGl44+Gd83hyS5vL6KOaGVfJWIF1bPBLdMDFdb8CbG30Hwhe2rEl45zNPPjhsr2HsBXLfGHTfFHjjwXb+H9P8SHSIpJfNnnCktcRgEKhKkHbu5Prin/Aa18T+D/hS2heLma6uZLy4W1bzckW3ADbupBO4gHkA/hXzmC4hwMcN7SGI5YQV5U3F82u2ut9Wtr9O59DSyWnRn7am9djrPCvxRt9Y8Q/2ZeaDfaVbyqzW13cMNjgf3v7hI6cmvPfir8NNdk8a3vixL6GTTJZkm83efNi6AKB3APQ56V0UH9nW12NL+22s948XnGIH5wuccjsf/wBddfF4i0jSvD9pYaxHI4lQqIhHvzGDgEg9u34VWV8WVMVXqYepT9m+S6e6adrPXvdW7nPiMJ7TDXxE1o/Sz7MofDKZr7QdUsIVaK43BvMz8p3DAHt0/WppdRPgi0N5qkM8zXUggtrS2AeSaTk8dhgA8muv0O10y3sEbSYIYraYCRTGuA2Rwa8t+MVj4sh8d6Vr1hZvqOlRQ+SIFkCiN2zuJB6EjHze2K6J5NRowhjG71KMZcvvcsXvZNv13uvM1VSrh8Mob3aV0r7ve3WyGX/gKbxn4wg8baVq0+kMzp9pt54czRMgA+XBKkEfh/Kuz8U/D7wnrUcdxqunPcSWykq6ysrMvXaSDyKZ4EluRcTIsPytFubJ4Vh0GfxNYUfi298P3V5q3iy+ez0i2VmvJLhCI4x0UKAOpOAAOTmsMuzxZjSw+KnStWleCklfl6aPe2vd9S5YWjQk6XLzKbu10b9DtPDV8r7NPjtY4IIYwIljGAijgCuS+NHw5vvG8un3WnahDbzWitGyTg7GViDkY6Hj8a6L4c+LvCHjXSJNX8IX8F5bCQxylI2jdH64ZWAI455FdHcqrW0qu+xShDNnG0Y65r3cooY3BUVDF1Oeom9bW+R0Y+hRxEXTcbR7HkMHiCz0TQ7XwPoetQX8lhA0N7KoyWYk7lXPYZI4zjgV518P47PR/HllN4f1D7Zfx3Hli2kjwskbHayq394KTz7Vo/Crwn4auPiSkS+Lbe+WzlMttFFFIjXJU5HzMACB1OCc49K9H8KfB3TNB8bDxEmqTzxQyPJbWzRgbGbI5bPzYyewrreDqU8TUqe3laVrRsrfj0flZ+Z8tTpYjF+zmoq0XbR7JW21Pn/47/GnVda+I994IutLW20jTdQaCIKD58kikqHbJxtOSQAOhBzXvX7MVxbP4CuLaGeR5ob1zMjDAj3AYC+oIGfrmut8T/D3wZ4kupr3VvDthLfyoEN6sKrcADpiQc8Vd8HeFtG8J6WdO0W3aKJnMkjOxZ3b1JPtXoVa9OVJQirHvVsMpY2OIpxsuWz13Zt0UUVxnYFecfGn4hX3ghNPh06whuJ7zexefOxVXHHHUnNcl8Xdc+JFl8SIbXQv7QSzxH9jjt4i0U5P3t/GDzkEHoK6698aeAfEniKLwfrVtHe3ayiMGa3DQCccFFY85zkZxg+tdEaXLaTV0eRWxyqqdGEuSSdk31fkdT4B19vFHhHT9ca2Ns9yhLR5yAQSDg9xkcVu1HbQQ2tvHb28SQwxqFSNFwqgdAAOlSVg2r6HqU1JQSk7sKKKKRYUUUUAct4f/wCSi+Kv+uFj/wCgy11Nct4f/wCSi+Kv+uFj/wCgy11NABXzl+2wcR+D/wDrrd/+gR19G184ftt/6rwf/wBdrv8A9AjrqwX8eHqRUV4s+dd1bvw4b/i5XhL/ALDtj/6PSud3Vv8Aw1P/ABczwl/2HbH/ANHpX0uJX7mfo/yOKEPeR9/0UUV8gegFFFFABRRRQAUUUUAFcxaf8lV1P/sB2f8A6Puq6euYtP8Akqup/wDYDs//AEfdUAdPRRRQAUUUUAFFFFABRRRQAUUUUAFFFFABWB4y8K6X4mstl1bw/akXEFwyZZOc49x7Vv0VMoqUXF9TOrShVi4TV0z5N+JWhSL4tOjtn7RbFYQyqcS7sEYH41z/AIas9QuPGNjYi1lu5PtHlxxepGQOvHHX8K+yJ9N06e+jvprC1kuov9XO8Sl0+jYyKz7Lwn4bstdl1y10a0h1GXJadU+bJ6kdgT3I61pQ5aVB0Ps2aXz8z5x5BP2rnz6X7bL/ADPnHxz4VXS/EdjZ3NnY299eK8jKAZXf0+VASMkH5jgUzxj4HuLbwmdRh1Jo7q0XzmjHyqB3AIPWvc/F3gp77xhb+KdPaM3QtTaTxSHAZM5VlPZgcgjuD7c+b/GvRvEVj4fu52hZ9PGyNliBZRk5MjH2IAx7818vi62Z0cywmGwl1STV5P3r3esdtNPT1R1yyzD0ITxE05SV7a7eZ5v4EfQpLRU1/VGtXhfATbxKvYBux7Vp/EvxHd31ouk2KJaaart50NvGsYmPGC+37+MdTVvwl4I0bULnT1mjnvjJiR0R/lk4zjAH3fpz70nivwFrS+KY5tCtVhsiUMLB9ogK4znJzwee9dsc4y2nmzqTryimpO0rKCs1otrt763fpojyaeExE8O54eKXva2vd/8AA9LFT4LJo194qttE1y3snt7gSRrHPGBlyvy7Tjh84Arb1KwtfC6Xd1HcNdxRttkQLh41BxwejYJ5/OpNT8MWGjeM7TxVfaigg+2pcyxyYQGTIZuc9CcnH4V0V5J4d1X7Vo+m3lu1xepIsDeYMkuDt+foOteXnOe4fHOhVwbnUpyfvJRe11fdXVvJrc6qWWKKlTrcqkno29dVolrrf5nkVz4oDaut+unxyqkqv5czHa6jGAcYPbnmvoLxd/Zfjfw5ol5qWkxNFPbLcJvJ3xMw5UMMe3H0rxrwv8Ob2bULFbwvIVYG4hiUS8g8jcpIxxXq17440fwjbPFfNu+1LthSNA+wj+Ir2GDir4izKMpUsryxyjKV/eje65ei2ve3Rrp3OrJMPClCrVrW5bq9+vmebeGPh5qWgeNo9S+1RNp0crLGFc+ZIjAgBhjGOea7nxNdXUOoaZBKrLY3RkjE7nCJKACq59SM1p6dfW96kVxApntZUDrKrbcg+nFdP4mh0/8AsHT4rdiykFlRsElT1JH1r4OrmOLzSc8dmDTlRhy22ersnbum7vu7LS59BHC0lB06bdpP+texymkyRtbmKOYSGNsNjoPpUmoeJbi1mtbK6s4Z7KDnLA72XPOCDxWj4a8HNLbyX9vfODkqIWTAP40i6ZfPLlbCZpIzjPlHKn61xxo18BXjiFTdSlWj2vdaPbbRrZomNOtVwyp35JRZ4j4Y0fT/AB345a0t9VvLK7ubiaRGkTJkjBLD5gflYLxjpxX0nr3gvTtWWz3zzwtaxLCGQglkHQHPf3qt4L+H3hrw3e/2xZaWkGpSx4d97MEz94KCcLn2rb1XXrPTrhYJFkkcjLbMHaPev2HH4jBU6Cq4mXLTaVlKy5fJW/4NvQ8/CZdaEoVUm29bX1OSu7u68M38aO0qwQ/LFFv4eMcYH4V0/h/WLbxBaSB7YKBjcjfMCD/+qptY0bTdft4HulZgo3RujYOD/SvLfjdqGv8AhCDTLTwj51nay7muJoF8yQuMbVJIOBjJ968bK8lxeFxbjCspUJttqWt7rZad/PVHRisU8PCVSUfdila252beO9BXUr3QtFKz3lidsqqm2JDnBGe5B4OPzryjxot54+udT+G/jPxFa29ldxJd2N/sSI28yt8ilcgMD8w25z3BrM0PwZ4nXX7DWZdQTTmvis96cFZIg7ZZSmOcjnHbPaud/asvrLwj8RVEyzSx6hYpPbrGvCBfk25Puuc+9e3lynUzeaw+IjKlCNuRJXjJfLTZ9fK2hwxr46rSjUp0n7RSuuicfT7j2z4E/C/Tvgz4U1U3Wt/bZbpxcXl06eXGiIpwAuTwASc55zXL+IfjTdXvio6XpNjb3ehTOLYhkYTXCvhWKn+E8nHFej+DnsfHvwZ0sypcw2uq6TGrBz+8XKAZz3ORnPes74afCnS/B+oTajPdDVLs4EDywKohGeqjn5veva5480pVdZGuYrHV6sYwdl9p/ofPdveDwt40uptD86aWxmlispJkG5WGV3svcgbuPp9K9j+F3xUkj8OXF1481AIv2gR2c5gIecYyw2qOQvHOO9eg3Xh7wXo+syeKbux02yvGY7ruZgg3N1PJ2hj69awvid8ObHx5Fp13Z6mtk9uhWN40EkbxsQeACPzFVKtTqWUl8zzKOXYrB80qM030j0176/13O8069tdRsYb6xnS4tp0DxSIchlPep65iBtF+HHgO3ivLx1sNPjEfmMMvIxPYDuSTxWR/wt/wKNIi1FtSlCySGPyfIYyqRjJKjoORzXN7Nv4VdHtPFU6aSrSSla7VzvqKraXf2mqadBqFhOs9rcIJIpF6MpqzWZ0ppq6CvPLX4SeHbfxz/wAJSk92WFwbpLUkeWsuc5zjOM84r0OiqjOUb2ZlVw9Otb2kb21QUUUVJsFFFFABRRRQBy3h/wD5KL4q/wCuFj/6DLXU1y3h/wD5KL4q/wCuFj/6DLXU0AFfN37b5xD4P/67Xf8A6BHX0jXzZ+3GcW/g7/rvd/8AoEddWC/3iHqJq6Pm7dXQfDNv+LneEf8AsO2P/o9K5nd710XwwbPxQ8If9h2y/wDR6V9Pif4M/R/kQoH6EUUUV8caBRRRQA2aRIYnlkYKiKWZj0AHU1zkHjDR9ZiuLXwxrGm3uprC0kUTu2zjHLYGccjpXS1BqFrHfWM1nK8yRzIUZoZWjcA+jKQVPuDQB58/j7XLjwzoF5p2mae2oX+hyazdJNK6xLHGsZaNCBnczSAAngAEnPSmf8LLufO/tX+zYf8AhH/tJs872+1eaLP7Tu2427cDZjrnnpxW6vw58KjQrLRTb3zWdijxW4bUZy6xOAHhL79xjIABQkrwOKvf8IZ4c/tv+2P7P/0jr5fmv5G7y/K3+VnZv8v5N2M7eKAKHgLxNqusXtxp+tWVnb3K2NrqERtZGdPKn34Rtw+8pjIJHByCMdKi8O6nb6n8UtZa3ivYxFo9nG32mzltyT591yokVdw9xke9bXhjwvovhtZhpNvLGZlRGaW4kmYIgISMFySEUE4UcDJ4qlaf8lV1P/sB2f8A6PuqAOnooooAKKKKACiiigAooooAKKKKACiiigAooooAKKKKAGzSLDC8shwqKWJ9hWVpOuWuqzyWohdDtJAfBDCtaRVkRkdQysMEHuKoaZo9jp0zzW6NvYYyzZwPQV5eLjmDxVF4eUVS1577/ItctnfcsxWdnDN50VrBHLjbvWMBsemaLqztbpQtxBHKAcjcvSp6K9CdKnUi4zimn0ZC02PK/jj4Aj1zw7ayaXNDZz2kxbbJkrKHAGM8kEY4/GvKpPBet2MltbwKt0di/vYztVW79eePWvcviPc/b7Z9Ht7hoGUrJ9oj+9HIDkYzwfcH1rzbWPhb4+1HxDZXtr4hEtnJGhNyz+S8AOCw8teD7Y696+aoY2tisZLBZdVhGnSTvFxfxa7WsrX81rfRnj5tldGulUqU5OTa1TX6/wCRFp/hd4fGct9PdXr24tkaHbKyIJOjL8pGRxnHvXJal4Vh8SfFY6Do00cSSKGmkOSkbAZYEgHB6D6mvZDazi8azVGeVWK4xycd6p6fZ6vBBLd6po66W73DLFh1ZpFHRzt6E18TlHEma4WVTHTg5xpxULXtFapXt1enTq7s9LEZThpqFGKtd32/C/Q6JfCuleGfCVtaxiWU2yrGrBsbifX261g+MtJ1jxF4YuLjw/dxabd2YQ/NLsUqvP3j04654rtLHUpNS8O3W62Es0KbSpGQ/HWuV1RLzU/Beq6PnyLa4QRvKiAFN3X69vwrvr18uhmVDF2vRnHna5LtuN7uTer899td7nZOlJ0JU477LW33djL+Al1PpvhfWb3Utet9Vne6VzBBdCYxHGOT0G724wK9O0HV49VjkKxGJ4yNyk54PQ5rxnwL4OTwv9uuILqa5FwFjZyu0KvXaQOOozmu88N6rb6WZWlilkaTAO0jAA/rXdX40oyziEaM+XC21vG3R6rS9k7Lps/UwwWFqU8Ko1F73rfqdvdyNFayyIpZlQsAO5ArgvD1iuqan5c5coAXkIPJ/H613v2iEWwuWkCxbQ+48DFQ6bcWFyjyWLRMM/PsXBz717Oc5RQzXGYd1KqtG75P5lptrtprvobwm4RdkWY0WONY0XaqgAD0FcR4n0y8t7ye+dg8Mknytu5GegxXc1zHji5uoxFbov8Ao8i5Y7c5bPT2rLjPC4eplcp1b+58Nu+yuu39IKDfPoUfDlnY6rJtumnNxF8x+bh17e9anjHwR4S8Yx2yeJ9AsdUFqxaAzx5MeeoBHODgZHQ1a8M6bDZ2aXAhZJ5kG/ccke3tWO/jQL4l/sz7F+487yTJu+bdnGcemafD1Onk+BpyxFo1KltUnd9r+dtyK+IUJXvY4C3+L/hbVvFl/wCDdHvF0ltHuRYW8LOIhcsp2fugMcBhtC9ehxzXs2m/aPsEH2r/AF+wb/rXy1rngm4s/wBo6TxJH4b8uVdUF0sjRH7L5YIzMSflHGWJ7HnrX07oet6RrkEk2j6la30cbbXaCQNtPocdK+hWUQw2NqYyFST9ol7reit2/ruYRx9DENwppprv1fW3c4n45eB9W8Z6Zp40i5hWWzkZjDMxVZAwAzn1GP1NdD8MfDt14W8F2Oi3t0tzPDuZ2UnapZidq57DOK6Wiu91JOHJ0Mo4SnGu66+JqxheOvDFj4u8OzaLfySRRuyukkf3kdehGev0rzmf4B6I2lQ28Os3iXaSFpLlo1IdTj5dvbGOOe5r2OinCrOCtFk18Bh68uapG72M3wvo1r4e8P2Wi2RdoLSPYrOcs3ck/UkmtKiiobu7nTGKjFRjsgooopFBRRRQAUUUUAFFFFAHLeH/APkovir/AK4WP/oMtdTXLeH/APkovir/AK4WP/oMtdTQAV81ft0HFr4O/wCu93/6BHX0rXzP+3YcWfg7/r4u/wD0COurBf7xD1KirtHzNuro/haw/wCFpeEM8D+3bLr/ANd0rlt1b/w0gt7z4l+FLS7t4ri3m1uzSWKVAyOpmTIIPBHtX0+J/gz9H+Rs4aH6Fa1qX9m2P2pbG9vyXCrFZxeY5z36gAe5IrKvvGmiWngf/hMGed9M2ow2x4kyziMKVbGCGODkjHNHifw/eXHhM6D4UvbTw6pZV3RWmVWHOXRFRk2FhkbgcjJI55pIND1a28Pw6Va3GhxRQ2kcMcH9ms0Cur5zsMudu0Abc5B5yelfHHObGiagmq6Vb6hHBLAk67lSUqWAzxypZeevBPBq5WH4H8P/APCN6GdPa5S4kkuZrmQxxeVErSyFysaZOxATgDJ+tblABRRRQAUUUUAFcxaf8lV1P/sB2f8A6Puq6euYtP8Akqup/wDYDs//AEfdUAdPRRRQAUUUUAFFFFABRRRQAUUUUAFFFFABRRRQAUUUUAFFFFABRRRQBxWtaPfHXne3tmdJZA6tjKj1z+NdqvQZoorxsrySjltatVpNv2ju09lvt95c6jkkn0MjxRYXF5YbbNV83cCw4BcemaboOmSR6P8AZdSjWQFywjb5torZoqpZLhpY542V3Jx5Wvs29P6XlcPaPl5Sm32HSbB3VFhgTkhR1P8AU1FYXthrNrKka7k6SRuuOtWdQtIr6ze1mzsfuOoPY1X0XSYNLjdYmd2cjcze3apqUsZHGQpU4R+rcrT7310S7bdO/kF48rb3JYdNsYbV7WO2jEL/AHlPOfrmuE1HTLywdnuLfEYfAb+E+lejVh+NoTJo/mB9ojkDEf3u39a8Ti3IsPXwDrQjyukm0lZK3Z6bLf7+5pRqNSt3Gac517w5JbybIXB2fIOBjBHFP0PS10OK4ubq5U5AyQMKoFZfgpjHFqEkWXmWMFY+x6/1p2jXN/rTXNhfMzQvHksEA8tsjH/6q8vAY/D1oYPE1abliZRlGD6XjdLmtbf00vd9y5Ra5knoO1/Vri7ETaRNMYl/1nlqQwbtnviuj0s3D6dA14uJyg3gjvVPQNGTShK3nGV5MAnGAAKi8W/2h9hj+weZjf8AvPLzux26dq9jCQxuBpVc0xvNKbWtOOqVnbTV9NfLXczfLJqEfvPHfj/dePI/GMMemvqsWliJDamy3BTJ/FuK/wAWfXtivTfAMNvqOm2mo6pZRHXIYkF1LjrJt+9xxn39a2dItp7rQlt9WRnZs8P97GeM+9XNOsLXT4TFax7QTkknJJr2lWxWPlh6nJGNG3M1Je/zNaeSt3PPpYGFKrUqSk5NvbojO8eaLJ4i8H6nosM3ky3UBVH7buoB9iRg+1eX/ALwP4s8NeJb+81i3FlZtbmEx+arec+4EEYJ4Azz717HqkdzLpt1FZyiK5eF1hkPRHKnafwOK8Y+B3hXx5o3jS7vNdW5gsjE6z+dPvFxISNpHJz3O78O9e9Tk/ZyVzjxlKP1yjPkbfdbL1/pHt9FFFc56wUUUUAFFFNkdI42kkZURQWZmOAAOpJoAjF1atdG0FzCbgDcYg43geuOtTV8+eC/Bup6l8XZPEOm+INPv7C3v2uJbuC6DyMpJOwqORkfL6YzgmvoOtKsFBpJ3OPB4meIi5SjbXTz8wooorM7AooooAKKKKAOW8P/APJRfFX/AFwsf/QZa6muW8P/APJRfFX/AFwsf/QZa6mgAr5k/bxOLHwd/wBfF3/6BHX03XzD+3ucad4N/wCvm7/9ASurBf7xD1NKSvNHy9vFdP8ACVgfix4O/wCw9Zf+j0rkN/vXUfCFs/FvwaP+o9Zf+jlr6bEv9zP0f5HfOHus/R+iiivjzzAooooAKKKKACiiigArmLT/AJKrqf8A2A7P/wBH3VdPXMWn/JVdT/7Adn/6PuqAOnooooAKKKKACiiigAooooAKKKKACiiigAooooAKKKKACiiigAooooAKKKKACiiigAooooAKiureK6t3t503xuMEVLRUzhGpFxkrp7oCnpmm2mmo62qEbz8xY5Jq2ABnAAz1paKzoYelh6ap0oqMVslsNtt3YUUUVsIK+TPjtpvx3n+PsU/hb+3W0zfD/Zklo7izjXau/wA3Hyj5t27d1HqMV9Z0VtQreyle1zWjV9lK9rnP+MVvzp8PkbyoP77ys+nH4dau+F/tf9kR/bN+/J27/vbe2a06K8GGU8mZSx/tH70bcvTp/l99yXP3eWwUUUV7BAUUUUAFZvijShrnhzUNHM7QC8t3h8xeq5GM1pUU07O5MoqScXsz4wRtc8M+J7vTNG1K6jvYrg2peyZkMzK+AAOpyR0NfX3hdtSbw5pzayANRNtH9pA/56bRu/HNUT4M8LnxL/wkZ0e2/tTdv8/B+/8A3sdN3vjNb9b16yqJaHl5Zl08G580rp7Ly/zCiiiuc9YKKKKACiiigDlvD/8AyUXxV/1wsf8A0GWuprlvD/8AyUXxV/1wsf8A0GWupoAK+Xv2/Tt0zwb/ANfV1/6AlfUNfLf/AAUEONJ8Gn/p6uv/AEBK6cH/AB4+pth/4sT5U311XwdbPxe8GD/qPWX/AKOWuK8z3rrfgu+fjF4LH/Ues/8A0ctfS4h/uZ+j/I9erD93L0P0tooor5E8IKKKKACiiigAooooAK4fVNb0zQfideT6tcNbRXGi2qROYnZXZZ7gsAVB5G5fzFdxTJ5FhheZwxVFLHapY4A7Ack+woA5eb4jeC4YzJNrsUaDALPDIAMnA5K+pAp//CwvB/8A0GB/4Dy//E1U1zxX4T1PwdaX142oS6dqN8LWCOOyn897iKRjs8sLvBDQNnIH3fetS78YaDaata6Xc3E8V1ciEhTaybYjKSIllbbiNnIIAYgkjFAFX/hYXg//AKDC/wDgPL/8TR/wsLwf/wBBhf8AwHl/+Jq7oHizQtd1Gew026klmhVnG6B0WVFcozxswAkUMNpZSRn6itygDlv+FheD/wDoML/4Dy//ABNH/CwvB/8A0GF/8B5f/ia6migDlv8AhYXg/wD6DC/+A8v/AMTTU+I3gt3eNNciZ4yA6iGQlSRkAjbxwQa17/X9NsfEGnaHctcLeajv+zYt3MbFFZyDIBtU7UY4JBOKwbLxX4Ms9V164jv5IZfnubyWSGQRSC3CwyGJiNr7CFUhCfm46mgCz/wsLwf/ANBhf/AeX/4mj/hYXg//AKDC/wDgPL/8TTZviD4Xh05b2S5vFzNJA1v9gm+0RvGoeTdFt3qFUhiSMAEHuK6e1nhuraK5t5VlhmQSRupyGUjIIPoRQBzX/CwvB/8A0GF/8B5f/iaP+FheD/8AoML/AOA8v/xNdTRQBy3/AAsLwf8A9Bhf/AeX/wCJpsnxG8Fx7fM1yJN7BF3QyDcx6AfLyfaurrlbzXfDWsatdaZO12X0G4FxczG3lSCCSNBJ80uNhwrg4z/KgBf+FheD/wDoML/4Dy//ABNH/CwvB/8A0GF/8B5f/iaSH4g+GJtOa8juLxsTxwLb/YJvtDvIhdNsW3ewZAWBAwQCexroNJ1Cz1bTLbUtPuFuLS5jEkMi9GUjg88j6HkUAYH/AAsLwf8A9Bhf/AeX/wCJo/4WF4P/AOgwv/gPL/8AE11NFAHLf8LC8H/9Bhf/AAHl/wDiaP8AhYXg/wD6DC/+A8v/AMTXU02R0jjaSRlRFBZmY4AA6k0ActH8RvBcm7y9cifaxRtsMh2sOoPy8H2p3/CwvB//AEGF/wDAeX/4mn+BNY8N6mt+PD807F5vtsyzwyRswmyVlUOATG207WHBwcV01AHLf8LC8H/9Bhf/AAHl/wDiaP8AhYXg/wD6DC/+A8v/AMTXU0UAct/wsLwf/wBBhf8AwHl/+Jo/4WF4P/6DC/8AgPL/APE11NZPifxDpvhy1t7jUmuMXNwttAkFu8zySMCQoVAT0Un8KAMp/iN4LR0jfXIleQkIphkBYgZOBt54BNO/4WF4P/6DC/8AgPL/APE0y78ReFbvxTpdpdTXMeo20gaDfbypHFLLAxEcjFdqyGMsdjEH2rR8MeK9D8SPMmk3MsjRIkpEkDxb4nzskTeBvRtrYYZBx1oAo/8ACwvB/wD0GF/8B5f/AImj/hYXg/8A6DC/+A8v/wATXU0UAct/wsLwf/0GF/8AAeX/AOJo/wCFheD/APoML/4Dy/8AxNdTUGoXUdjZTXcyzNHEpZlhiaRyPZVBLH2AoA57/hYXg/8A6DA/8B5f/iaZD8RvBc0Ykh12KRDnDJDIwODg8hfUUs3xB8KxWGm3zX8v2fUbYXcLi1lOyAkDzZcL+6TLAZfAz9DUWk+J/B2jNc6Fb3z28dh9plkkmjkEWUJknCykbXKFssASR+FAE3/CwvB//QYX/wAB5f8A4mj/AIWF4P8A+gwv/gPL/wDE1qeG/EGmeILeabTpJ8wSCOaKe3eGWNioYbkcBhlWBHHINatAHLf8LC8H/wDQYX/wHl/+Jo/4WF4P/wCgwv8A4Dy//E11NFAHLf8ACwvB/wD0GF/8B5f/AImmn4jeCxMsJ1yISspYJ5Mm4qMAkDbnAyOfcVb1HxloOnXmrWt7cXEMmk2X2663Wku0Qc5ZG24foRhcnNZ974o8MQmw8UXa6nFM8U9paxtYT+c8Z2SSEQhdxUCJTuxgAdeaAJ/+FheD/wDoML/4Dy//ABNH/CwvB/8A0GF/8B5f/ianTxt4ak1i10uLUDLNdCLypEhdoSZE3xqZQNgZlG4KTkjHqK6KgDlv+FheD/8AoML/AOA8v/xNH/CwvB//AEGF/wDAeX/4mupooA5b/hYXg/8A6DC/+A8v/wATQfiF4OAJOsqAOpMEv/xNbGv6zaaJapc3kV7KjNtAtbOS4YcEklY1JAwDzWVL418LzXdppw1Bpf7QihaOSOGRogs4PkhpANqF8HaGIJ7UARRfEXwXLEksWuRyRuoZXWGQhgehBC8inf8ACwvB/wD0GF/8B5f/AImquieNPBljorWdlfTJZ6TbRpHvt5cyxBvJQxErmYFwEBTdkkDuK6TQdYsNc08X2nSO8XmPE6yRtG8boxVkdGAZWBBBBFAGL/wsLwf/ANBhf/AeX/4mj/hYXg//AKDC/wDgPL/8TXU0UAcZ4H1Gz1fxp4n1HT5GmtHjs41l8tlVmVZNwG4DOMj867OiigAr5j/b40zVNR0Xwj/ZumX195d1c+YLa3eXZlExnaDjoa+nKK0pVHTmpLoXTm4SUl0Pyy/4RrxR/wBCxrv/AILpv/ia6f4S6Prmm/FPwpqWoaDrNtZ2usWs080mnzBY0WVSzE7eAAM1+k1Fd08zqTi4tLU7J4+couNlqc/rnim1s/Cq67p0R1FZ5YYLSMMYxLJLKsSAkj5RuYZOOADwazf+E3kTwpdalLpONSttSGlPZLcZRrlpliQCUqPkJdG3bcgHpkYrovEWj2evaRLpl95oikKOHifa8bowdHU9mVlUj3FYieA9IGkT6a95qckU7edK7XHztceb5v2jIHEocDBHACgYwMV5pwGj4P1x9d0+4kuLMWd3Z3ctndQrL5irJG2DtfA3KQQQcA88gVtVmeG9FtNB002Vo88u+V55pp33STSu25nY8cknsABwAABWnQAUUUUAFFFFABWDa+F7SyvTqFrfa1JcruZI7nWLqWEsQesbOVxz0xx26VvUUAedad4R8RJ4Nk0XVbPwnqkp1G4u0W5ikkgAmkkkJwRncplIB7j0zUNr8ONUtPsVlHrUNxYMmmf2hJPE3nu9kwZTGc4AfaoOckYOM5r0uigDh/A3gvUdC1a2mvtQtbi10yxl0/TlijZXaKSVXLSknG4BEXjjgnvgdxRRQAVm67otrrCRJc3OpQCIkqbO/mtic/3jEy7vxrSooA4zWvDWtLrHhiTQ7m1ey0e5knl/tK5nmnk3xyRkByWJwJCRk9gOlYV18MtRvIJdPn1a1SxtI7waUyQsZVe4nWcGbJwwQoFwMbgcnBr1CigDzWbwL4ka7m16LVNKTXbqe5NwrQubZY5oIYcLzuLKLeNsnqdw4yCO88PabHo2gado8MjSR2NrFbI7dWCIFBP5VeooAKKKKAMbWvDdlq12Lm4vdZhcIE22mrXNsmP92N1GffGa5XW/h9NrOvTzzf2Xp9o1rc2zXNpExvbtJYDDid2+8FyG53ZKr0xXodFAHm0XgbxILyLX5dT0p9dtZ7doEELi2aOGCaHDc7gzCeRsjodo5xk9j4K0T/hHfC1hozXH2l7eM+ZLt2h3ZizEDsNzHA7CtiigAooooAKr6naR6hpt1YSsyx3MLwuV6gMpBx+dWKKAOP8AAPhbVNFvJL3WL60uZ10+20yAWsbIvkwbyHbcT87FzkDgYGM12FFFABRRRQAVh+NdKn1jSVtINP0S/Pmhmi1aEyQ4wRkAA/MM/lnp1rcooA8u0j4YajYxWukTa5FdaOLmC+uneNhcvPFbrDtU5ICHYjc5IwRznNb3gDwnqeh3outWv7S5e20u30m0FtGyAwQliHfJPztuGQOBjjrXZ0UAFFFFABUF/wDa/sU32AQG62HyROSI93bdjnH0qeigDyWz+GviZPDdrpM2q6SjPo40S+dI5GBtlYsskecYkwzjB45Bzxg3NR+GV7qC3Wl3GrW8ejh7+eyKRMZ1luw2d+TtKoZHxjlsjOMc+nUUAc34M0TU9OvNV1XWrm0m1DU5YmkW0RlijWOMIoG7kk4JJPrjtXSUUUAFFFFAHE6x4d8RXfje+1eNdBn06fSTp6290sjFvmL5cAYKljgj0/Ksmz+H+uad5epaVd6NZ6it3cypZpA4sYI54o42SNQcggxrJngFiwwM5r0yigDzXSPhreaVc2Nha6rA+iQ3FjeTB4j9oaW1hSNQpztCsY0Y9xhgM549KoooAKKKKAOb+IWm+IdX0RNP8P3lpa+bKBemZnRpIMHciOmSjMcDdjIGcYOCMC48A6hJqCpBcadZ6TdPp817bRRsWie02lUhPA2NsQcjIAOM549DooA8ti+GesfY7eCbWLInR7eO30ZlgbkR3Mc4acZ5J8mNCF/2j3wO08E6LdaLp939vuIZr2/vpr25MKkRq8h+6mecAADJ5OCeM4reooAKKKKACiiigAooooAKKKKACiiigAooooA//9k=">
            <a:extLst>
              <a:ext uri="{FF2B5EF4-FFF2-40B4-BE49-F238E27FC236}">
                <a16:creationId xmlns:a16="http://schemas.microsoft.com/office/drawing/2014/main" id="{F71388AF-166D-4366-B2B7-5A12DA22DD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7338" y="3028949"/>
            <a:ext cx="3776662" cy="17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12100B9-FFC8-45E1-BC74-0B8136B9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" y="1141874"/>
            <a:ext cx="4242824" cy="319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07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10C3D61-5B69-43F9-B0FB-76D5FA143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306" y="1047468"/>
            <a:ext cx="7625582" cy="577800"/>
          </a:xfrm>
        </p:spPr>
        <p:txBody>
          <a:bodyPr/>
          <a:lstStyle/>
          <a:p>
            <a:r>
              <a:rPr lang="es-CO" sz="3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VISUALIZACION CON </a:t>
            </a:r>
            <a:r>
              <a:rPr lang="es-CO" sz="3200" b="1" dirty="0">
                <a:solidFill>
                  <a:schemeClr val="accent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PCA Y T-SNE</a:t>
            </a:r>
          </a:p>
        </p:txBody>
      </p:sp>
      <p:pic>
        <p:nvPicPr>
          <p:cNvPr id="4" name="Multimedia1">
            <a:hlinkClick r:id="" action="ppaction://media"/>
            <a:extLst>
              <a:ext uri="{FF2B5EF4-FFF2-40B4-BE49-F238E27FC236}">
                <a16:creationId xmlns:a16="http://schemas.microsoft.com/office/drawing/2014/main" id="{379D3D6C-7BFF-416A-943E-232A932A0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514" y="1625267"/>
            <a:ext cx="8514024" cy="30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4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10C3D61-5B69-43F9-B0FB-76D5FA143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306" y="1047468"/>
            <a:ext cx="7725594" cy="577800"/>
          </a:xfrm>
        </p:spPr>
        <p:txBody>
          <a:bodyPr/>
          <a:lstStyle/>
          <a:p>
            <a:r>
              <a:rPr lang="es-CO" sz="3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VISUALIZACION CON </a:t>
            </a:r>
            <a:r>
              <a:rPr lang="es-CO" sz="3200" b="1" dirty="0">
                <a:solidFill>
                  <a:schemeClr val="accent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PCA Y T-SNE</a:t>
            </a:r>
          </a:p>
        </p:txBody>
      </p:sp>
      <p:pic>
        <p:nvPicPr>
          <p:cNvPr id="2" name="Multimedia2">
            <a:hlinkClick r:id="" action="ppaction://media"/>
            <a:extLst>
              <a:ext uri="{FF2B5EF4-FFF2-40B4-BE49-F238E27FC236}">
                <a16:creationId xmlns:a16="http://schemas.microsoft.com/office/drawing/2014/main" id="{B24A3DB7-511C-463E-AF49-4140D3CCD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625267"/>
            <a:ext cx="8529638" cy="302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8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6B0FED2-EB05-0DCC-8A4E-85E3AD34D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94" y="312523"/>
            <a:ext cx="8493919" cy="577800"/>
          </a:xfrm>
        </p:spPr>
        <p:txBody>
          <a:bodyPr/>
          <a:lstStyle/>
          <a:p>
            <a:r>
              <a:rPr lang="es-ES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SOLUCION CON </a:t>
            </a:r>
            <a:r>
              <a:rPr lang="es-ES" b="1" dirty="0">
                <a:solidFill>
                  <a:schemeClr val="accent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ALGORITMOS GÉNETICOS</a:t>
            </a:r>
            <a:endParaRPr lang="es-CO" b="1" dirty="0">
              <a:solidFill>
                <a:schemeClr val="accent2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4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D6329A-8A6C-0374-4F39-420934B3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54" y="996389"/>
            <a:ext cx="5188529" cy="1875030"/>
          </a:xfrm>
          <a:prstGeom prst="rect">
            <a:avLst/>
          </a:prstGeom>
        </p:spPr>
      </p:pic>
      <p:pic>
        <p:nvPicPr>
          <p:cNvPr id="5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3F48918-292B-82A7-32EE-162D02CE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53" y="3018687"/>
            <a:ext cx="5188529" cy="181229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D100622-1FF6-4AB6-B9DB-4D65F51ADFAA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6" name="AutoShape 2" descr="https://powerpoint.officeapps.live.com/pods/GetClipboardImage.ashx?Id=97c53d98-093b-4ea1-b63e-c0fe3b06de28&amp;DC=US3C&amp;pkey=1065edad-d1d9-4c58-92c3-d6ea7c0e014c&amp;wdwaccluster=US3C">
            <a:extLst>
              <a:ext uri="{FF2B5EF4-FFF2-40B4-BE49-F238E27FC236}">
                <a16:creationId xmlns:a16="http://schemas.microsoft.com/office/drawing/2014/main" id="{FC1B7D20-AE89-4FDA-A05F-CDD5D11E2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AutoShape 4" descr="https://powerpoint.officeapps.live.com/pods/GetClipboardImage.ashx?Id=97c53d98-093b-4ea1-b63e-c0fe3b06de28&amp;DC=US3C&amp;pkey=1065edad-d1d9-4c58-92c3-d6ea7c0e014c&amp;wdwaccluster=US3C">
            <a:extLst>
              <a:ext uri="{FF2B5EF4-FFF2-40B4-BE49-F238E27FC236}">
                <a16:creationId xmlns:a16="http://schemas.microsoft.com/office/drawing/2014/main" id="{07F64663-8F21-4F2F-84FC-AED5A25A93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50893" y="27653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989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D77FBCB-6436-C091-EC6C-D4D1151F8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323" y="1467393"/>
            <a:ext cx="5529157" cy="2402807"/>
          </a:xfrm>
        </p:spPr>
        <p:txBody>
          <a:bodyPr/>
          <a:lstStyle/>
          <a:p>
            <a:pPr marL="342900">
              <a:buFont typeface="Arial,Sans-Serif"/>
              <a:buChar char="•"/>
            </a:pPr>
            <a:r>
              <a:rPr lang="es-MX" sz="1600" dirty="0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Utilizamos </a:t>
            </a:r>
            <a:r>
              <a:rPr lang="es-MX" sz="1600" dirty="0" err="1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OpenCV</a:t>
            </a:r>
            <a:r>
              <a:rPr lang="es-MX" sz="1600" dirty="0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.</a:t>
            </a:r>
          </a:p>
          <a:p>
            <a:pPr marL="342900">
              <a:buFont typeface="Arial,Sans-Serif"/>
              <a:buChar char="•"/>
            </a:pPr>
            <a:r>
              <a:rPr lang="es-MX" sz="1600" dirty="0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Aplicamos filtros</a:t>
            </a:r>
            <a:r>
              <a:rPr lang="es-MX" sz="2000" dirty="0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 </a:t>
            </a:r>
            <a:r>
              <a:rPr lang="es-MX" sz="1600" dirty="0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(</a:t>
            </a:r>
            <a:r>
              <a:rPr lang="es-MX" sz="1600" dirty="0" err="1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threshold</a:t>
            </a:r>
            <a:r>
              <a:rPr lang="es-MX" sz="1600" dirty="0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, </a:t>
            </a:r>
            <a:r>
              <a:rPr lang="es-MX" sz="1600" dirty="0" err="1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findContours</a:t>
            </a:r>
            <a:r>
              <a:rPr lang="es-MX" sz="1600" dirty="0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Bahnschrift Light" panose="020B0502040204020203" pitchFamily="34" charset="0"/>
              <a:cs typeface="Arial"/>
            </a:endParaRPr>
          </a:p>
          <a:p>
            <a:pPr marL="342900">
              <a:buFont typeface="Arial,Sans-Serif"/>
              <a:buChar char="•"/>
            </a:pPr>
            <a:r>
              <a:rPr lang="es-MX" sz="1600" dirty="0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Cada </a:t>
            </a:r>
            <a:r>
              <a:rPr lang="es-MX" sz="1600" dirty="0" err="1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frame</a:t>
            </a:r>
            <a:r>
              <a:rPr lang="es-MX" sz="1600" dirty="0">
                <a:solidFill>
                  <a:schemeClr val="bg1"/>
                </a:solidFill>
                <a:latin typeface="Bahnschrift Light" panose="020B0502040204020203" pitchFamily="34" charset="0"/>
                <a:cs typeface="Arial"/>
              </a:rPr>
              <a:t> se escalaba a 28x28.</a:t>
            </a:r>
            <a:endParaRPr lang="es-MX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2354174-9CF4-344A-C097-0F726116E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98" y="889593"/>
            <a:ext cx="3818716" cy="577800"/>
          </a:xfrm>
        </p:spPr>
        <p:txBody>
          <a:bodyPr/>
          <a:lstStyle/>
          <a:p>
            <a:r>
              <a:rPr lang="en" b="1" dirty="0">
                <a:solidFill>
                  <a:schemeClr val="accent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EJECUCION</a:t>
            </a:r>
            <a:r>
              <a:rPr lang="en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DEL MODELO</a:t>
            </a:r>
            <a:endParaRPr lang="es-MX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791498-014B-4721-43AC-72168649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87" y="543464"/>
            <a:ext cx="4071147" cy="42506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ABAA69-F818-5DDE-5D9A-C77130D51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24" t="5053" r="28093" b="7203"/>
          <a:stretch/>
        </p:blipFill>
        <p:spPr>
          <a:xfrm>
            <a:off x="1768415" y="2627247"/>
            <a:ext cx="1218487" cy="1527803"/>
          </a:xfrm>
          <a:prstGeom prst="rect">
            <a:avLst/>
          </a:prstGeom>
          <a:ln w="28575" cap="sq">
            <a:solidFill>
              <a:schemeClr val="accent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52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83523" y="346977"/>
            <a:ext cx="4681358" cy="567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RESULTADO</a:t>
            </a:r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3-12-02 17-35-54">
            <a:hlinkClick r:id="" action="ppaction://media"/>
            <a:extLst>
              <a:ext uri="{FF2B5EF4-FFF2-40B4-BE49-F238E27FC236}">
                <a16:creationId xmlns:a16="http://schemas.microsoft.com/office/drawing/2014/main" id="{AEBE812C-8BBF-41D8-8F05-4155B61458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523" y="913994"/>
            <a:ext cx="7686188" cy="3879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1417204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MUCHAS</a:t>
            </a:r>
            <a:br>
              <a:rPr lang="en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</a:br>
            <a:r>
              <a:rPr lang="en" b="1" dirty="0">
                <a:solidFill>
                  <a:schemeClr val="accent3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GRACIAS</a:t>
            </a:r>
          </a:p>
        </p:txBody>
      </p:sp>
      <p:pic>
        <p:nvPicPr>
          <p:cNvPr id="2" name="Picture 1" descr="Lenguaje de señas - Iconos gratis de gestos">
            <a:extLst>
              <a:ext uri="{FF2B5EF4-FFF2-40B4-BE49-F238E27FC236}">
                <a16:creationId xmlns:a16="http://schemas.microsoft.com/office/drawing/2014/main" id="{C535B1B8-10C2-AAD7-CDA1-800D93FF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901" y="1860191"/>
            <a:ext cx="1423117" cy="14231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BB437E-9AD8-B965-262C-1F597C27F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6" y="1351739"/>
            <a:ext cx="3876352" cy="2324045"/>
          </a:xfrm>
        </p:spPr>
        <p:txBody>
          <a:bodyPr/>
          <a:lstStyle/>
          <a:p>
            <a:pPr marL="152400" indent="0" algn="just">
              <a:buNone/>
            </a:pP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Según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el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Departamento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Administrativo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Nacional de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Estadística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(DANE),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en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el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año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2021 se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registraron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459,784 personas con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discapacidad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auditiva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en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nuestro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país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. Este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significativo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número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refleja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la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presencia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de una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comunidad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que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enfrenta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desafíos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significativos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en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su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comunicación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diaria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,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principalmente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debido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al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limitado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conocimiento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generalizado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sobre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el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lenguaje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de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señas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, lo que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dificulta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su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plena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integración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y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participación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en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diversos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aspectos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 de la </a:t>
            </a:r>
            <a:r>
              <a:rPr lang="en-US" dirty="0" err="1">
                <a:solidFill>
                  <a:srgbClr val="D1D5DB"/>
                </a:solidFill>
                <a:latin typeface="Bahnschrift Light" panose="020B0502040204020203" pitchFamily="34" charset="0"/>
              </a:rPr>
              <a:t>sociedad</a:t>
            </a:r>
            <a:r>
              <a:rPr lang="en-US" dirty="0">
                <a:solidFill>
                  <a:srgbClr val="D1D5DB"/>
                </a:solidFill>
                <a:latin typeface="Bahnschrift Light" panose="020B0502040204020203" pitchFamily="34" charset="0"/>
              </a:rPr>
              <a:t>.</a:t>
            </a:r>
            <a:endParaRPr lang="es-MX" dirty="0">
              <a:solidFill>
                <a:srgbClr val="D1D5DB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A9517-9576-8B2D-707B-BD17504A4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76" y="508722"/>
            <a:ext cx="4727700" cy="577800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86ADFA-EE45-3AD9-53DA-DE6E3F54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50286"/>
            <a:ext cx="4194594" cy="23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1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4F7353-D5DD-2781-0B03-7C7E8A8F3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848" y="1486432"/>
            <a:ext cx="6367227" cy="1652310"/>
          </a:xfrm>
        </p:spPr>
        <p:txBody>
          <a:bodyPr/>
          <a:lstStyle/>
          <a:p>
            <a:pPr marL="323850" indent="-171450" algn="just"/>
            <a:r>
              <a:rPr lang="es-MX" sz="1400" dirty="0">
                <a:latin typeface="Bahnschrift Light" panose="020B0502040204020203" pitchFamily="34" charset="0"/>
              </a:rPr>
              <a:t>Tenemos </a:t>
            </a:r>
            <a:r>
              <a:rPr lang="es-MX" sz="1400" dirty="0" err="1">
                <a:latin typeface="Bahnschrift Light" panose="020B0502040204020203" pitchFamily="34" charset="0"/>
              </a:rPr>
              <a:t>dataset</a:t>
            </a:r>
            <a:r>
              <a:rPr lang="es-MX" sz="1400" dirty="0">
                <a:latin typeface="Bahnschrift Light" panose="020B0502040204020203" pitchFamily="34" charset="0"/>
              </a:rPr>
              <a:t>  de 21 letras.</a:t>
            </a:r>
          </a:p>
          <a:p>
            <a:pPr marL="323850" indent="-171450" algn="just"/>
            <a:r>
              <a:rPr lang="es-MX" sz="1400" dirty="0">
                <a:latin typeface="Bahnschrift Light" panose="020B0502040204020203" pitchFamily="34" charset="0"/>
              </a:rPr>
              <a:t>Cada letra contiene 200 imágenes.</a:t>
            </a:r>
          </a:p>
          <a:p>
            <a:pPr marL="323850" indent="-171450" algn="just"/>
            <a:r>
              <a:rPr lang="es-MX" sz="1400" dirty="0">
                <a:latin typeface="Bahnschrift Light" panose="020B0502040204020203" pitchFamily="34" charset="0"/>
              </a:rPr>
              <a:t>Se escalaron a 28X28.</a:t>
            </a:r>
          </a:p>
          <a:p>
            <a:pPr marL="323850" indent="-171450" algn="just"/>
            <a:r>
              <a:rPr lang="es-MX" sz="1400" dirty="0">
                <a:latin typeface="Bahnschrift Light" panose="020B0502040204020203" pitchFamily="34" charset="0"/>
              </a:rPr>
              <a:t>Se transformaron en </a:t>
            </a:r>
            <a:r>
              <a:rPr lang="es-MX" sz="1400" dirty="0" err="1">
                <a:latin typeface="Bahnschrift Light" panose="020B0502040204020203" pitchFamily="34" charset="0"/>
              </a:rPr>
              <a:t>dataset</a:t>
            </a:r>
            <a:r>
              <a:rPr lang="es-MX" sz="1400" dirty="0">
                <a:latin typeface="Bahnschrift Light" panose="020B0502040204020203" pitchFamily="34" charset="0"/>
              </a:rPr>
              <a:t> de  vectores (4200,785).</a:t>
            </a:r>
          </a:p>
          <a:p>
            <a:pPr marL="323850" indent="-171450" algn="just"/>
            <a:r>
              <a:rPr lang="es-MX" sz="1400" dirty="0">
                <a:latin typeface="Bahnschrift Light" panose="020B0502040204020203" pitchFamily="34" charset="0"/>
              </a:rPr>
              <a:t>La última columna del </a:t>
            </a:r>
            <a:r>
              <a:rPr lang="es-MX" sz="1400" dirty="0" err="1">
                <a:latin typeface="Bahnschrift Light" panose="020B0502040204020203" pitchFamily="34" charset="0"/>
              </a:rPr>
              <a:t>dataset</a:t>
            </a:r>
            <a:r>
              <a:rPr lang="es-MX" sz="1400" dirty="0">
                <a:latin typeface="Bahnschrift Light" panose="020B0502040204020203" pitchFamily="34" charset="0"/>
              </a:rPr>
              <a:t> es la etiqueta correspondiente</a:t>
            </a:r>
            <a:r>
              <a:rPr lang="es-MX" sz="1100" dirty="0">
                <a:latin typeface="Bahnschrift Light" panose="020B0502040204020203" pitchFamily="34" charset="0"/>
              </a:rPr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0C3A2D3-1B1D-E7FE-BB52-DF8E6558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381" y="322977"/>
            <a:ext cx="8222610" cy="1278088"/>
          </a:xfrm>
        </p:spPr>
        <p:txBody>
          <a:bodyPr/>
          <a:lstStyle/>
          <a:p>
            <a:r>
              <a:rPr lang="es-MX" sz="4000" b="1" dirty="0"/>
              <a:t> </a:t>
            </a:r>
            <a:r>
              <a:rPr lang="es-MX" sz="40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EXPLORACIÓN DEL</a:t>
            </a:r>
            <a:br>
              <a:rPr lang="es-MX" sz="40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</a:br>
            <a:r>
              <a:rPr lang="es-MX" sz="40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 </a:t>
            </a:r>
            <a:r>
              <a:rPr lang="es-MX" sz="4000" b="1" dirty="0">
                <a:solidFill>
                  <a:schemeClr val="accent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DATASET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6611E2-CA73-5530-99E9-BDAACCC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05" y="2698935"/>
            <a:ext cx="2072677" cy="2075193"/>
          </a:xfrm>
          <a:prstGeom prst="rect">
            <a:avLst/>
          </a:prstGeom>
          <a:ln w="28575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C4E4F8-20D7-72FF-A453-BFF3E9F5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596" y="3327521"/>
            <a:ext cx="1436479" cy="1428212"/>
          </a:xfrm>
          <a:prstGeom prst="rect">
            <a:avLst/>
          </a:prstGeom>
          <a:ln w="28575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Flecha: curvada hacia abajo 9">
            <a:extLst>
              <a:ext uri="{FF2B5EF4-FFF2-40B4-BE49-F238E27FC236}">
                <a16:creationId xmlns:a16="http://schemas.microsoft.com/office/drawing/2014/main" id="{1A9F5866-AE28-C3A8-D492-C8697307ADB6}"/>
              </a:ext>
            </a:extLst>
          </p:cNvPr>
          <p:cNvSpPr/>
          <p:nvPr/>
        </p:nvSpPr>
        <p:spPr>
          <a:xfrm rot="840000">
            <a:off x="4186719" y="3042356"/>
            <a:ext cx="1035169" cy="388189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9972BA-F2A0-ED3B-3973-D8ECA52F28C4}"/>
              </a:ext>
            </a:extLst>
          </p:cNvPr>
          <p:cNvSpPr txBox="1"/>
          <p:nvPr/>
        </p:nvSpPr>
        <p:spPr>
          <a:xfrm>
            <a:off x="1327367" y="4774128"/>
            <a:ext cx="52232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sz="1200" i="1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https://www.kaggle.com/datasets/oscarstep/dataset-lsc-modelo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A54608-3C2F-53E5-3200-A34082B79149}"/>
              </a:ext>
            </a:extLst>
          </p:cNvPr>
          <p:cNvSpPr txBox="1"/>
          <p:nvPr/>
        </p:nvSpPr>
        <p:spPr>
          <a:xfrm>
            <a:off x="691381" y="47557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 i="1" dirty="0">
                <a:solidFill>
                  <a:schemeClr val="lt1"/>
                </a:solidFill>
                <a:latin typeface="Bahnschrift Light" panose="020B0502040204020203" pitchFamily="34" charset="0"/>
              </a:rPr>
              <a:t>F</a:t>
            </a:r>
            <a:r>
              <a:rPr lang="es-MX" sz="1200" i="1" dirty="0">
                <a:solidFill>
                  <a:schemeClr val="lt1"/>
                </a:solidFill>
                <a:latin typeface="Bahnschrift Light" panose="020B0502040204020203" pitchFamily="34" charset="0"/>
                <a:sym typeface="Maven Pro"/>
              </a:rPr>
              <a:t>uente</a:t>
            </a:r>
            <a:r>
              <a:rPr lang="es-MX" sz="1200" i="1" dirty="0">
                <a:solidFill>
                  <a:schemeClr val="lt1"/>
                </a:solidFill>
                <a:latin typeface="Bahnschrift Light" panose="020B0502040204020203" pitchFamily="34" charset="0"/>
              </a:rPr>
              <a:t>:</a:t>
            </a:r>
            <a:r>
              <a:rPr lang="es-MX" sz="1200" dirty="0">
                <a:solidFill>
                  <a:schemeClr val="lt1"/>
                </a:solidFill>
                <a:latin typeface="Maven Pro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177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igno de multiplicación 10">
            <a:extLst>
              <a:ext uri="{FF2B5EF4-FFF2-40B4-BE49-F238E27FC236}">
                <a16:creationId xmlns:a16="http://schemas.microsoft.com/office/drawing/2014/main" id="{6C6AFEA0-4FD0-BEFE-E818-EEEE08AFC6EC}"/>
              </a:ext>
            </a:extLst>
          </p:cNvPr>
          <p:cNvSpPr/>
          <p:nvPr/>
        </p:nvSpPr>
        <p:spPr>
          <a:xfrm>
            <a:off x="6027358" y="1239946"/>
            <a:ext cx="2329132" cy="2986896"/>
          </a:xfrm>
          <a:prstGeom prst="mathMultiply">
            <a:avLst/>
          </a:pr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E707C5-2FEF-C3D0-F3C6-58662E4A99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TENER EN CUENTA</a:t>
            </a:r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6F19EA71-393C-015E-A4C9-9BA1BF24F6D9}"/>
              </a:ext>
            </a:extLst>
          </p:cNvPr>
          <p:cNvSpPr txBox="1"/>
          <p:nvPr/>
        </p:nvSpPr>
        <p:spPr>
          <a:xfrm>
            <a:off x="6424775" y="1716190"/>
            <a:ext cx="778915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MX" sz="4800">
                <a:latin typeface="Franklin Gothic"/>
              </a:rPr>
              <a:t>G</a:t>
            </a:r>
          </a:p>
        </p:txBody>
      </p:sp>
      <p:sp>
        <p:nvSpPr>
          <p:cNvPr id="6" name="CuadroTexto 2">
            <a:extLst>
              <a:ext uri="{FF2B5EF4-FFF2-40B4-BE49-F238E27FC236}">
                <a16:creationId xmlns:a16="http://schemas.microsoft.com/office/drawing/2014/main" id="{DC1A0B06-69E7-E8A0-3475-EFB063703701}"/>
              </a:ext>
            </a:extLst>
          </p:cNvPr>
          <p:cNvSpPr txBox="1"/>
          <p:nvPr/>
        </p:nvSpPr>
        <p:spPr>
          <a:xfrm>
            <a:off x="7341332" y="2859191"/>
            <a:ext cx="811264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MX" sz="4800">
                <a:latin typeface="Franklin Gothic"/>
              </a:rPr>
              <a:t>H</a:t>
            </a:r>
          </a:p>
        </p:txBody>
      </p:sp>
      <p:sp>
        <p:nvSpPr>
          <p:cNvPr id="7" name="CuadroTexto 3">
            <a:extLst>
              <a:ext uri="{FF2B5EF4-FFF2-40B4-BE49-F238E27FC236}">
                <a16:creationId xmlns:a16="http://schemas.microsoft.com/office/drawing/2014/main" id="{44BBAD78-E9B5-B160-FA04-07D01ED519BA}"/>
              </a:ext>
            </a:extLst>
          </p:cNvPr>
          <p:cNvSpPr txBox="1"/>
          <p:nvPr/>
        </p:nvSpPr>
        <p:spPr>
          <a:xfrm>
            <a:off x="6953144" y="2244558"/>
            <a:ext cx="595604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MX" sz="4800">
                <a:latin typeface="Franklin Gothic"/>
              </a:rPr>
              <a:t>J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E2B0DBBC-9339-F271-56E5-C78D01B6E05A}"/>
              </a:ext>
            </a:extLst>
          </p:cNvPr>
          <p:cNvSpPr txBox="1"/>
          <p:nvPr/>
        </p:nvSpPr>
        <p:spPr>
          <a:xfrm>
            <a:off x="7352115" y="1716188"/>
            <a:ext cx="725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MX" sz="4800">
                <a:latin typeface="Franklin Gothic"/>
              </a:rPr>
              <a:t>Z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FC0BF92E-5127-6D7C-E69A-76EF7CD830C5}"/>
              </a:ext>
            </a:extLst>
          </p:cNvPr>
          <p:cNvSpPr txBox="1"/>
          <p:nvPr/>
        </p:nvSpPr>
        <p:spPr>
          <a:xfrm>
            <a:off x="6457124" y="2869971"/>
            <a:ext cx="778915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MX" sz="4800">
                <a:latin typeface="Franklin Gothic"/>
              </a:rPr>
              <a:t>Ñ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A7EEB0-ED6F-A2BE-E245-9FFEA928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93" y="996351"/>
            <a:ext cx="5131176" cy="357133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4010CF5-7ED3-9A86-5DE7-DCC9AE243BA7}"/>
              </a:ext>
            </a:extLst>
          </p:cNvPr>
          <p:cNvSpPr txBox="1"/>
          <p:nvPr/>
        </p:nvSpPr>
        <p:spPr>
          <a:xfrm>
            <a:off x="1097712" y="4672282"/>
            <a:ext cx="49860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https://ciapatcolombia.org/producto/abecedario-lengua-de-senas/</a:t>
            </a:r>
            <a:endParaRPr lang="en-US" sz="1200" i="1">
              <a:solidFill>
                <a:schemeClr val="accent2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46B201-BE67-DEAF-A769-BC49DFA81373}"/>
              </a:ext>
            </a:extLst>
          </p:cNvPr>
          <p:cNvSpPr txBox="1"/>
          <p:nvPr/>
        </p:nvSpPr>
        <p:spPr>
          <a:xfrm>
            <a:off x="530905" y="4684481"/>
            <a:ext cx="13306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 i="1" dirty="0">
                <a:solidFill>
                  <a:schemeClr val="bg1"/>
                </a:solidFill>
              </a:rPr>
              <a:t>Fuente: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8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3FDE655-C8F8-28E7-22CC-6BBAB7E1E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239" y="1690560"/>
            <a:ext cx="7445521" cy="2547300"/>
          </a:xfrm>
        </p:spPr>
        <p:txBody>
          <a:bodyPr/>
          <a:lstStyle/>
          <a:p>
            <a:pPr marL="152400" indent="0">
              <a:buNone/>
            </a:pPr>
            <a:r>
              <a:rPr lang="es-ES" sz="24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MODELOS 				ACCURACY </a:t>
            </a:r>
          </a:p>
          <a:p>
            <a:pPr marL="152400" indent="0">
              <a:buNone/>
            </a:pPr>
            <a:r>
              <a:rPr lang="es-CO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GasussianNB</a:t>
            </a:r>
            <a:r>
              <a:rPr lang="es-CO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			0.412</a:t>
            </a:r>
          </a:p>
          <a:p>
            <a:pPr marL="152400" indent="0">
              <a:buNone/>
            </a:pPr>
            <a:r>
              <a:rPr lang="es-CO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SVC –&gt; RBF 			           0.675</a:t>
            </a:r>
          </a:p>
          <a:p>
            <a:pPr marL="152400" indent="0">
              <a:buNone/>
            </a:pPr>
            <a:r>
              <a:rPr lang="es-CO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DecisionTreeClassifier</a:t>
            </a:r>
            <a:r>
              <a:rPr lang="es-CO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		0.371</a:t>
            </a:r>
          </a:p>
          <a:p>
            <a:pPr marL="152400" indent="0">
              <a:buNone/>
            </a:pPr>
            <a:r>
              <a:rPr lang="es-CO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RandomForestClassifier</a:t>
            </a:r>
            <a:r>
              <a:rPr lang="es-CO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		0.711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A03734C-CD07-66A3-7F2E-6D49E895C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238" y="905640"/>
            <a:ext cx="7445522" cy="577800"/>
          </a:xfrm>
        </p:spPr>
        <p:txBody>
          <a:bodyPr/>
          <a:lstStyle/>
          <a:p>
            <a:r>
              <a:rPr lang="en" sz="3200" b="1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ENTRENAMIENTO CON</a:t>
            </a:r>
            <a:r>
              <a:rPr lang="en" sz="3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" sz="3200" b="1" dirty="0">
                <a:solidFill>
                  <a:schemeClr val="accent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MACHINE LEARNING</a:t>
            </a:r>
            <a:endParaRPr lang="es-CO" b="1" dirty="0">
              <a:solidFill>
                <a:schemeClr val="accent2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77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C160C41-6861-101A-C4E2-F8D63F357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00" y="576106"/>
            <a:ext cx="7614669" cy="577800"/>
          </a:xfrm>
        </p:spPr>
        <p:txBody>
          <a:bodyPr/>
          <a:lstStyle/>
          <a:p>
            <a:r>
              <a:rPr lang="en" sz="3200" b="1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PREDICCIONES DEL MEJOR MODELO </a:t>
            </a:r>
            <a:endParaRPr lang="es-CO" dirty="0">
              <a:solidFill>
                <a:schemeClr val="bg1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A94ECC1-2DD6-CE8C-F8CB-D51DEB8E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01" y="1153906"/>
            <a:ext cx="5224814" cy="345124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A252921-0F04-F5D7-5283-3B00F716ACB4}"/>
              </a:ext>
            </a:extLst>
          </p:cNvPr>
          <p:cNvSpPr txBox="1"/>
          <p:nvPr/>
        </p:nvSpPr>
        <p:spPr>
          <a:xfrm>
            <a:off x="6444867" y="2639847"/>
            <a:ext cx="2556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 err="1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RandomForestClassifier</a:t>
            </a:r>
            <a:endParaRPr lang="es-CO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pSp>
        <p:nvGrpSpPr>
          <p:cNvPr id="16" name="Google Shape;13595;p64">
            <a:extLst>
              <a:ext uri="{FF2B5EF4-FFF2-40B4-BE49-F238E27FC236}">
                <a16:creationId xmlns:a16="http://schemas.microsoft.com/office/drawing/2014/main" id="{FEDA1905-FD69-473A-0FE2-5F0B7C433F90}"/>
              </a:ext>
            </a:extLst>
          </p:cNvPr>
          <p:cNvGrpSpPr/>
          <p:nvPr/>
        </p:nvGrpSpPr>
        <p:grpSpPr>
          <a:xfrm>
            <a:off x="7034029" y="1771037"/>
            <a:ext cx="754895" cy="800713"/>
            <a:chOff x="853568" y="1975538"/>
            <a:chExt cx="337334" cy="353599"/>
          </a:xfrm>
        </p:grpSpPr>
        <p:sp>
          <p:nvSpPr>
            <p:cNvPr id="17" name="Google Shape;13596;p64">
              <a:extLst>
                <a:ext uri="{FF2B5EF4-FFF2-40B4-BE49-F238E27FC236}">
                  <a16:creationId xmlns:a16="http://schemas.microsoft.com/office/drawing/2014/main" id="{F78552F3-3FCD-1CAA-FC4D-AD920661541D}"/>
                </a:ext>
              </a:extLst>
            </p:cNvPr>
            <p:cNvSpPr/>
            <p:nvPr/>
          </p:nvSpPr>
          <p:spPr>
            <a:xfrm>
              <a:off x="853568" y="1975538"/>
              <a:ext cx="337334" cy="353599"/>
            </a:xfrm>
            <a:custGeom>
              <a:avLst/>
              <a:gdLst/>
              <a:ahLst/>
              <a:cxnLst/>
              <a:rect l="l" t="t" r="r" b="b"/>
              <a:pathLst>
                <a:path w="10598" h="11109" extrusionOk="0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97;p64">
              <a:extLst>
                <a:ext uri="{FF2B5EF4-FFF2-40B4-BE49-F238E27FC236}">
                  <a16:creationId xmlns:a16="http://schemas.microsoft.com/office/drawing/2014/main" id="{63EFC4B4-9CF4-BCAA-46E6-B01A646BCD9E}"/>
                </a:ext>
              </a:extLst>
            </p:cNvPr>
            <p:cNvSpPr/>
            <p:nvPr/>
          </p:nvSpPr>
          <p:spPr>
            <a:xfrm>
              <a:off x="938458" y="2136979"/>
              <a:ext cx="166789" cy="76742"/>
            </a:xfrm>
            <a:custGeom>
              <a:avLst/>
              <a:gdLst/>
              <a:ahLst/>
              <a:cxnLst/>
              <a:rect l="l" t="t" r="r" b="b"/>
              <a:pathLst>
                <a:path w="5240" h="2411" extrusionOk="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98;p64">
              <a:extLst>
                <a:ext uri="{FF2B5EF4-FFF2-40B4-BE49-F238E27FC236}">
                  <a16:creationId xmlns:a16="http://schemas.microsoft.com/office/drawing/2014/main" id="{8E988B7F-89A2-826D-A257-926AD13B8890}"/>
                </a:ext>
              </a:extLst>
            </p:cNvPr>
            <p:cNvSpPr/>
            <p:nvPr/>
          </p:nvSpPr>
          <p:spPr>
            <a:xfrm>
              <a:off x="938840" y="2227377"/>
              <a:ext cx="166407" cy="76774"/>
            </a:xfrm>
            <a:custGeom>
              <a:avLst/>
              <a:gdLst/>
              <a:ahLst/>
              <a:cxnLst/>
              <a:rect l="l" t="t" r="r" b="b"/>
              <a:pathLst>
                <a:path w="5228" h="2412" extrusionOk="0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599;p64">
              <a:extLst>
                <a:ext uri="{FF2B5EF4-FFF2-40B4-BE49-F238E27FC236}">
                  <a16:creationId xmlns:a16="http://schemas.microsoft.com/office/drawing/2014/main" id="{4748739A-D268-178C-82EA-81B2E833E380}"/>
                </a:ext>
              </a:extLst>
            </p:cNvPr>
            <p:cNvSpPr/>
            <p:nvPr/>
          </p:nvSpPr>
          <p:spPr>
            <a:xfrm>
              <a:off x="1007052" y="2185106"/>
              <a:ext cx="19003" cy="70153"/>
            </a:xfrm>
            <a:custGeom>
              <a:avLst/>
              <a:gdLst/>
              <a:ahLst/>
              <a:cxnLst/>
              <a:rect l="l" t="t" r="r" b="b"/>
              <a:pathLst>
                <a:path w="597" h="2204" extrusionOk="0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1384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346473" y="509501"/>
            <a:ext cx="8257589" cy="11092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3200" b="1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ENTRENAMIENTO CON</a:t>
            </a:r>
            <a:r>
              <a:rPr lang="en" sz="3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DEEP LEARNING</a:t>
            </a:r>
            <a:endParaRPr lang="en-US" sz="3200" b="1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A93286-96AF-99D0-AB22-050A37EE8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83334"/>
              </p:ext>
            </p:extLst>
          </p:nvPr>
        </p:nvGraphicFramePr>
        <p:xfrm>
          <a:off x="346473" y="1828800"/>
          <a:ext cx="8451054" cy="3361620"/>
        </p:xfrm>
        <a:graphic>
          <a:graphicData uri="http://schemas.openxmlformats.org/drawingml/2006/table">
            <a:tbl>
              <a:tblPr firstRow="1" bandRow="1">
                <a:tableStyleId>{01985371-6A7F-47E7-86C4-D59F64B4656E}</a:tableStyleId>
              </a:tblPr>
              <a:tblGrid>
                <a:gridCol w="4225527">
                  <a:extLst>
                    <a:ext uri="{9D8B030D-6E8A-4147-A177-3AD203B41FA5}">
                      <a16:colId xmlns:a16="http://schemas.microsoft.com/office/drawing/2014/main" val="66678683"/>
                    </a:ext>
                  </a:extLst>
                </a:gridCol>
                <a:gridCol w="4225527">
                  <a:extLst>
                    <a:ext uri="{9D8B030D-6E8A-4147-A177-3AD203B41FA5}">
                      <a16:colId xmlns:a16="http://schemas.microsoft.com/office/drawing/2014/main" val="3405970875"/>
                    </a:ext>
                  </a:extLst>
                </a:gridCol>
              </a:tblGrid>
              <a:tr h="70650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noProof="0" dirty="0">
                          <a:solidFill>
                            <a:srgbClr val="FFFFFF"/>
                          </a:solidFill>
                          <a:latin typeface="Maven Pro SemiBold"/>
                        </a:rPr>
                        <a:t>Modelo entrenado con PCA</a:t>
                      </a:r>
                      <a:endParaRPr lang="en-US" sz="1800" b="1" i="0" u="none" strike="noStrike" noProof="0" dirty="0">
                        <a:solidFill>
                          <a:srgbClr val="FFFFFF"/>
                        </a:solidFill>
                        <a:latin typeface="Maven Pro SemiBold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noProof="0" dirty="0">
                          <a:solidFill>
                            <a:srgbClr val="FFFFFF"/>
                          </a:solidFill>
                          <a:latin typeface="Maven Pro SemiBold"/>
                        </a:rPr>
                        <a:t>(28 componentes)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800" b="1" i="0" u="none" strike="noStrike" noProof="0" err="1">
                          <a:solidFill>
                            <a:srgbClr val="FFFFFF"/>
                          </a:solidFill>
                          <a:latin typeface="Maven Pro SemiBold"/>
                        </a:rPr>
                        <a:t>Modelo</a:t>
                      </a:r>
                      <a:r>
                        <a:rPr lang="en" sz="1800" b="1" i="0" u="none" strike="noStrike" noProof="0">
                          <a:solidFill>
                            <a:srgbClr val="FFFFFF"/>
                          </a:solidFill>
                          <a:latin typeface="Maven Pro SemiBold"/>
                        </a:rPr>
                        <a:t> </a:t>
                      </a:r>
                      <a:r>
                        <a:rPr lang="en" sz="1800" b="1" i="0" u="none" strike="noStrike" noProof="0" err="1">
                          <a:solidFill>
                            <a:srgbClr val="FFFFFF"/>
                          </a:solidFill>
                          <a:latin typeface="Maven Pro SemiBold"/>
                        </a:rPr>
                        <a:t>entrenado</a:t>
                      </a:r>
                      <a:r>
                        <a:rPr lang="en" sz="1800" b="1" i="0" u="none" strike="noStrike" noProof="0">
                          <a:solidFill>
                            <a:srgbClr val="FFFFFF"/>
                          </a:solidFill>
                          <a:latin typeface="Maven Pro SemiBold"/>
                        </a:rPr>
                        <a:t> con redes </a:t>
                      </a:r>
                      <a:r>
                        <a:rPr lang="en" sz="1800" b="1" i="0" u="none" strike="noStrike" noProof="0" err="1">
                          <a:solidFill>
                            <a:srgbClr val="FFFFFF"/>
                          </a:solidFill>
                          <a:latin typeface="Maven Pro SemiBold"/>
                        </a:rPr>
                        <a:t>convolucionales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551164"/>
                  </a:ext>
                </a:extLst>
              </a:tr>
              <a:tr h="25081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8097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BFE00C-7467-1AF7-7800-0B874E8F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81" y="2518059"/>
            <a:ext cx="4232319" cy="2525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4703B-947E-FFC6-8155-1E51377E8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18062"/>
            <a:ext cx="4240369" cy="25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45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424888" y="1158399"/>
            <a:ext cx="7918415" cy="348553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349261" y="992999"/>
            <a:ext cx="7860396" cy="373869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PREDICCIONES</a:t>
            </a:r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32526" y="4740523"/>
            <a:ext cx="936653" cy="688385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2EA0256-B916-BF5F-24B3-AACDE6D58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58" y="1188700"/>
            <a:ext cx="7081768" cy="34261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833229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 dirty="0">
                <a:solidFill>
                  <a:schemeClr val="accent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PREDICCIONES:</a:t>
            </a:r>
            <a:r>
              <a:rPr lang="en" sz="32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MATRIZ DE CONFUSION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7852F-BEBA-1991-DB71-A54606611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07" y="1078752"/>
            <a:ext cx="4505995" cy="35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735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189</Words>
  <Application>Microsoft Office PowerPoint</Application>
  <PresentationFormat>Presentación en pantalla (16:9)</PresentationFormat>
  <Paragraphs>48</Paragraphs>
  <Slides>16</Slides>
  <Notes>6</Notes>
  <HiddenSlides>0</HiddenSlides>
  <MMClips>3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32" baseType="lpstr">
      <vt:lpstr>Fira Sans Condensed Medium</vt:lpstr>
      <vt:lpstr>Maven Pro SemiBold</vt:lpstr>
      <vt:lpstr>Advent Pro SemiBold</vt:lpstr>
      <vt:lpstr>Maven Pro</vt:lpstr>
      <vt:lpstr>Proxima Nova</vt:lpstr>
      <vt:lpstr>Franklin Gothic</vt:lpstr>
      <vt:lpstr>Arial</vt:lpstr>
      <vt:lpstr>Cascadia Mono SemiBold</vt:lpstr>
      <vt:lpstr>Fira Sans Extra Condensed Medium</vt:lpstr>
      <vt:lpstr>Bahnschrift Light</vt:lpstr>
      <vt:lpstr>Share Tech</vt:lpstr>
      <vt:lpstr>Nunito Light</vt:lpstr>
      <vt:lpstr>Arial,Sans-Serif</vt:lpstr>
      <vt:lpstr>Proxima Nova Semibold</vt:lpstr>
      <vt:lpstr>Data Science Consulting by Slidesgo</vt:lpstr>
      <vt:lpstr>Slidesgo Final Pages</vt:lpstr>
      <vt:lpstr>DETECCIÓN DE LETRAS DEL ABECEDARIO DE LSC</vt:lpstr>
      <vt:lpstr>INTRODUCCIÓN</vt:lpstr>
      <vt:lpstr> EXPLORACIÓN DEL  DATASET</vt:lpstr>
      <vt:lpstr>TENER EN CUENTA</vt:lpstr>
      <vt:lpstr>ENTRENAMIENTO CON MACHINE LEARNING</vt:lpstr>
      <vt:lpstr>PREDICCIONES DEL MEJOR MODELO </vt:lpstr>
      <vt:lpstr>ENTRENAMIENTO CON DEEP LEARNING</vt:lpstr>
      <vt:lpstr>PREDICCIONES</vt:lpstr>
      <vt:lpstr>PREDICCIONES: MATRIZ DE CONFUSION</vt:lpstr>
      <vt:lpstr>K-MEANS</vt:lpstr>
      <vt:lpstr>VISUALIZACION CON PCA Y T-SNE</vt:lpstr>
      <vt:lpstr>VISUALIZACION CON PCA Y T-SNE</vt:lpstr>
      <vt:lpstr>SOLUCION CON ALGORITMOS GÉNETICOS</vt:lpstr>
      <vt:lpstr>EJECUCION DEL MODELO</vt:lpstr>
      <vt:lpstr>RESULTADO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LETRAS DEL ABECESADRIO DE  LSC</dc:title>
  <dc:creator>Andres Felipe Mejia</dc:creator>
  <cp:lastModifiedBy>Andres Felipe Mejia</cp:lastModifiedBy>
  <cp:revision>81</cp:revision>
  <dcterms:modified xsi:type="dcterms:W3CDTF">2023-12-05T04:38:50Z</dcterms:modified>
</cp:coreProperties>
</file>